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webExtensions/webExtension1.xml" ContentType="application/vnd.wps-officedocument.webExtension+xml"/>
  <Override PartName="/ppt/webExtensions/webExtension2.xml" ContentType="application/vnd.wps-officedocument.webExtension+xml"/>
  <Override PartName="/ppt/webExtensions/webExtension3.xml" ContentType="application/vnd.wps-officedocument.webExtension+xml"/>
  <Override PartName="/ppt/webExtensions/webExtension4.xml" ContentType="application/vnd.wps-officedocument.webExtension+xml"/>
  <Override PartName="/ppt/webExtensions/webExtension5.xml" ContentType="application/vnd.wps-officedocument.webExtension+xml"/>
  <Override PartName="/ppt/webExtensions/webExtension6.xml" ContentType="application/vnd.wps-officedocument.webExtension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6"/>
  </p:notesMasterIdLst>
  <p:sldIdLst>
    <p:sldId id="290" r:id="rId4"/>
    <p:sldId id="278" r:id="rId5"/>
    <p:sldId id="274" r:id="rId6"/>
    <p:sldId id="293" r:id="rId7"/>
    <p:sldId id="292" r:id="rId8"/>
    <p:sldId id="270" r:id="rId9"/>
    <p:sldId id="291" r:id="rId10"/>
    <p:sldId id="280" r:id="rId11"/>
    <p:sldId id="279" r:id="rId12"/>
    <p:sldId id="294" r:id="rId13"/>
    <p:sldId id="295" r:id="rId14"/>
    <p:sldId id="275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9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1" d="100"/>
          <a:sy n="51" d="100"/>
        </p:scale>
        <p:origin x="1500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0" Type="http://schemas.openxmlformats.org/officeDocument/2006/relationships/tags" Target="../tags/tag49.xml"/><Relationship Id="rId5" Type="http://schemas.openxmlformats.org/officeDocument/2006/relationships/tags" Target="../tags/tag4.xml"/><Relationship Id="rId49" Type="http://schemas.openxmlformats.org/officeDocument/2006/relationships/tags" Target="../tags/tag48.xml"/><Relationship Id="rId48" Type="http://schemas.openxmlformats.org/officeDocument/2006/relationships/tags" Target="../tags/tag47.xml"/><Relationship Id="rId47" Type="http://schemas.openxmlformats.org/officeDocument/2006/relationships/tags" Target="../tags/tag46.xml"/><Relationship Id="rId46" Type="http://schemas.openxmlformats.org/officeDocument/2006/relationships/tags" Target="../tags/tag45.xml"/><Relationship Id="rId45" Type="http://schemas.openxmlformats.org/officeDocument/2006/relationships/tags" Target="../tags/tag44.xml"/><Relationship Id="rId44" Type="http://schemas.openxmlformats.org/officeDocument/2006/relationships/tags" Target="../tags/tag43.xml"/><Relationship Id="rId43" Type="http://schemas.openxmlformats.org/officeDocument/2006/relationships/tags" Target="../tags/tag42.xml"/><Relationship Id="rId42" Type="http://schemas.openxmlformats.org/officeDocument/2006/relationships/tags" Target="../tags/tag41.xml"/><Relationship Id="rId41" Type="http://schemas.openxmlformats.org/officeDocument/2006/relationships/tags" Target="../tags/tag40.xml"/><Relationship Id="rId40" Type="http://schemas.openxmlformats.org/officeDocument/2006/relationships/tags" Target="../tags/tag39.xml"/><Relationship Id="rId4" Type="http://schemas.openxmlformats.org/officeDocument/2006/relationships/tags" Target="../tags/tag3.xml"/><Relationship Id="rId39" Type="http://schemas.openxmlformats.org/officeDocument/2006/relationships/tags" Target="../tags/tag38.xml"/><Relationship Id="rId38" Type="http://schemas.openxmlformats.org/officeDocument/2006/relationships/tags" Target="../tags/tag37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4" Type="http://schemas.openxmlformats.org/officeDocument/2006/relationships/tags" Target="../tags/tag170.xml"/><Relationship Id="rId43" Type="http://schemas.openxmlformats.org/officeDocument/2006/relationships/tags" Target="../tags/tag169.xml"/><Relationship Id="rId42" Type="http://schemas.openxmlformats.org/officeDocument/2006/relationships/tags" Target="../tags/tag168.xml"/><Relationship Id="rId41" Type="http://schemas.openxmlformats.org/officeDocument/2006/relationships/tags" Target="../tags/tag167.xml"/><Relationship Id="rId40" Type="http://schemas.openxmlformats.org/officeDocument/2006/relationships/tags" Target="../tags/tag166.xml"/><Relationship Id="rId4" Type="http://schemas.openxmlformats.org/officeDocument/2006/relationships/tags" Target="../tags/tag130.xml"/><Relationship Id="rId39" Type="http://schemas.openxmlformats.org/officeDocument/2006/relationships/tags" Target="../tags/tag165.xml"/><Relationship Id="rId38" Type="http://schemas.openxmlformats.org/officeDocument/2006/relationships/tags" Target="../tags/tag164.xml"/><Relationship Id="rId37" Type="http://schemas.openxmlformats.org/officeDocument/2006/relationships/tags" Target="../tags/tag163.xml"/><Relationship Id="rId36" Type="http://schemas.openxmlformats.org/officeDocument/2006/relationships/tags" Target="../tags/tag162.xml"/><Relationship Id="rId35" Type="http://schemas.openxmlformats.org/officeDocument/2006/relationships/tags" Target="../tags/tag161.xml"/><Relationship Id="rId34" Type="http://schemas.openxmlformats.org/officeDocument/2006/relationships/tags" Target="../tags/tag160.xml"/><Relationship Id="rId33" Type="http://schemas.openxmlformats.org/officeDocument/2006/relationships/tags" Target="../tags/tag159.xml"/><Relationship Id="rId32" Type="http://schemas.openxmlformats.org/officeDocument/2006/relationships/tags" Target="../tags/tag158.xml"/><Relationship Id="rId31" Type="http://schemas.openxmlformats.org/officeDocument/2006/relationships/tags" Target="../tags/tag157.xml"/><Relationship Id="rId30" Type="http://schemas.openxmlformats.org/officeDocument/2006/relationships/tags" Target="../tags/tag156.xml"/><Relationship Id="rId3" Type="http://schemas.openxmlformats.org/officeDocument/2006/relationships/tags" Target="../tags/tag129.xml"/><Relationship Id="rId29" Type="http://schemas.openxmlformats.org/officeDocument/2006/relationships/tags" Target="../tags/tag155.xml"/><Relationship Id="rId28" Type="http://schemas.openxmlformats.org/officeDocument/2006/relationships/tags" Target="../tags/tag154.xml"/><Relationship Id="rId27" Type="http://schemas.openxmlformats.org/officeDocument/2006/relationships/tags" Target="../tags/tag153.xml"/><Relationship Id="rId26" Type="http://schemas.openxmlformats.org/officeDocument/2006/relationships/tags" Target="../tags/tag152.xml"/><Relationship Id="rId25" Type="http://schemas.openxmlformats.org/officeDocument/2006/relationships/tags" Target="../tags/tag151.xml"/><Relationship Id="rId24" Type="http://schemas.openxmlformats.org/officeDocument/2006/relationships/tags" Target="../tags/tag150.xml"/><Relationship Id="rId23" Type="http://schemas.openxmlformats.org/officeDocument/2006/relationships/tags" Target="../tags/tag149.xml"/><Relationship Id="rId22" Type="http://schemas.openxmlformats.org/officeDocument/2006/relationships/tags" Target="../tags/tag148.xml"/><Relationship Id="rId21" Type="http://schemas.openxmlformats.org/officeDocument/2006/relationships/tags" Target="../tags/tag147.xml"/><Relationship Id="rId20" Type="http://schemas.openxmlformats.org/officeDocument/2006/relationships/tags" Target="../tags/tag146.xml"/><Relationship Id="rId2" Type="http://schemas.openxmlformats.org/officeDocument/2006/relationships/tags" Target="../tags/tag128.xml"/><Relationship Id="rId19" Type="http://schemas.openxmlformats.org/officeDocument/2006/relationships/tags" Target="../tags/tag145.xml"/><Relationship Id="rId18" Type="http://schemas.openxmlformats.org/officeDocument/2006/relationships/tags" Target="../tags/tag144.xml"/><Relationship Id="rId17" Type="http://schemas.openxmlformats.org/officeDocument/2006/relationships/tags" Target="../tags/tag143.xml"/><Relationship Id="rId16" Type="http://schemas.openxmlformats.org/officeDocument/2006/relationships/tags" Target="../tags/tag142.xml"/><Relationship Id="rId15" Type="http://schemas.openxmlformats.org/officeDocument/2006/relationships/tags" Target="../tags/tag141.xml"/><Relationship Id="rId14" Type="http://schemas.openxmlformats.org/officeDocument/2006/relationships/tags" Target="../tags/tag140.xml"/><Relationship Id="rId13" Type="http://schemas.openxmlformats.org/officeDocument/2006/relationships/tags" Target="../tags/tag139.xml"/><Relationship Id="rId12" Type="http://schemas.openxmlformats.org/officeDocument/2006/relationships/tags" Target="../tags/tag138.xml"/><Relationship Id="rId11" Type="http://schemas.openxmlformats.org/officeDocument/2006/relationships/tags" Target="../tags/tag137.xml"/><Relationship Id="rId10" Type="http://schemas.openxmlformats.org/officeDocument/2006/relationships/tags" Target="../tags/tag136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0" Type="http://schemas.openxmlformats.org/officeDocument/2006/relationships/tags" Target="../tags/tag225.xml"/><Relationship Id="rId5" Type="http://schemas.openxmlformats.org/officeDocument/2006/relationships/tags" Target="../tags/tag180.xml"/><Relationship Id="rId49" Type="http://schemas.openxmlformats.org/officeDocument/2006/relationships/tags" Target="../tags/tag224.xml"/><Relationship Id="rId48" Type="http://schemas.openxmlformats.org/officeDocument/2006/relationships/tags" Target="../tags/tag223.xml"/><Relationship Id="rId47" Type="http://schemas.openxmlformats.org/officeDocument/2006/relationships/tags" Target="../tags/tag222.xml"/><Relationship Id="rId46" Type="http://schemas.openxmlformats.org/officeDocument/2006/relationships/tags" Target="../tags/tag221.xml"/><Relationship Id="rId45" Type="http://schemas.openxmlformats.org/officeDocument/2006/relationships/tags" Target="../tags/tag220.xml"/><Relationship Id="rId44" Type="http://schemas.openxmlformats.org/officeDocument/2006/relationships/tags" Target="../tags/tag219.xml"/><Relationship Id="rId43" Type="http://schemas.openxmlformats.org/officeDocument/2006/relationships/tags" Target="../tags/tag218.xml"/><Relationship Id="rId42" Type="http://schemas.openxmlformats.org/officeDocument/2006/relationships/tags" Target="../tags/tag217.xml"/><Relationship Id="rId41" Type="http://schemas.openxmlformats.org/officeDocument/2006/relationships/tags" Target="../tags/tag216.xml"/><Relationship Id="rId40" Type="http://schemas.openxmlformats.org/officeDocument/2006/relationships/tags" Target="../tags/tag215.xml"/><Relationship Id="rId4" Type="http://schemas.openxmlformats.org/officeDocument/2006/relationships/tags" Target="../tags/tag179.xml"/><Relationship Id="rId39" Type="http://schemas.openxmlformats.org/officeDocument/2006/relationships/tags" Target="../tags/tag214.xml"/><Relationship Id="rId38" Type="http://schemas.openxmlformats.org/officeDocument/2006/relationships/tags" Target="../tags/tag213.xml"/><Relationship Id="rId37" Type="http://schemas.openxmlformats.org/officeDocument/2006/relationships/tags" Target="../tags/tag212.xml"/><Relationship Id="rId36" Type="http://schemas.openxmlformats.org/officeDocument/2006/relationships/tags" Target="../tags/tag211.xml"/><Relationship Id="rId35" Type="http://schemas.openxmlformats.org/officeDocument/2006/relationships/tags" Target="../tags/tag210.xml"/><Relationship Id="rId34" Type="http://schemas.openxmlformats.org/officeDocument/2006/relationships/tags" Target="../tags/tag209.xml"/><Relationship Id="rId33" Type="http://schemas.openxmlformats.org/officeDocument/2006/relationships/tags" Target="../tags/tag208.xml"/><Relationship Id="rId32" Type="http://schemas.openxmlformats.org/officeDocument/2006/relationships/tags" Target="../tags/tag207.xml"/><Relationship Id="rId31" Type="http://schemas.openxmlformats.org/officeDocument/2006/relationships/tags" Target="../tags/tag206.xml"/><Relationship Id="rId30" Type="http://schemas.openxmlformats.org/officeDocument/2006/relationships/tags" Target="../tags/tag205.xml"/><Relationship Id="rId3" Type="http://schemas.openxmlformats.org/officeDocument/2006/relationships/tags" Target="../tags/tag178.xml"/><Relationship Id="rId29" Type="http://schemas.openxmlformats.org/officeDocument/2006/relationships/tags" Target="../tags/tag204.xml"/><Relationship Id="rId28" Type="http://schemas.openxmlformats.org/officeDocument/2006/relationships/tags" Target="../tags/tag203.xml"/><Relationship Id="rId27" Type="http://schemas.openxmlformats.org/officeDocument/2006/relationships/tags" Target="../tags/tag202.xml"/><Relationship Id="rId26" Type="http://schemas.openxmlformats.org/officeDocument/2006/relationships/tags" Target="../tags/tag201.xml"/><Relationship Id="rId25" Type="http://schemas.openxmlformats.org/officeDocument/2006/relationships/tags" Target="../tags/tag200.xml"/><Relationship Id="rId24" Type="http://schemas.openxmlformats.org/officeDocument/2006/relationships/tags" Target="../tags/tag199.xml"/><Relationship Id="rId23" Type="http://schemas.openxmlformats.org/officeDocument/2006/relationships/tags" Target="../tags/tag198.xml"/><Relationship Id="rId22" Type="http://schemas.openxmlformats.org/officeDocument/2006/relationships/tags" Target="../tags/tag197.xml"/><Relationship Id="rId21" Type="http://schemas.openxmlformats.org/officeDocument/2006/relationships/tags" Target="../tags/tag196.xml"/><Relationship Id="rId20" Type="http://schemas.openxmlformats.org/officeDocument/2006/relationships/tags" Target="../tags/tag195.xml"/><Relationship Id="rId2" Type="http://schemas.openxmlformats.org/officeDocument/2006/relationships/tags" Target="../tags/tag177.xml"/><Relationship Id="rId19" Type="http://schemas.openxmlformats.org/officeDocument/2006/relationships/tags" Target="../tags/tag194.xml"/><Relationship Id="rId18" Type="http://schemas.openxmlformats.org/officeDocument/2006/relationships/tags" Target="../tags/tag193.xml"/><Relationship Id="rId17" Type="http://schemas.openxmlformats.org/officeDocument/2006/relationships/tags" Target="../tags/tag192.xml"/><Relationship Id="rId16" Type="http://schemas.openxmlformats.org/officeDocument/2006/relationships/tags" Target="../tags/tag191.xml"/><Relationship Id="rId15" Type="http://schemas.openxmlformats.org/officeDocument/2006/relationships/tags" Target="../tags/tag190.xml"/><Relationship Id="rId14" Type="http://schemas.openxmlformats.org/officeDocument/2006/relationships/tags" Target="../tags/tag189.xml"/><Relationship Id="rId13" Type="http://schemas.openxmlformats.org/officeDocument/2006/relationships/tags" Target="../tags/tag188.xml"/><Relationship Id="rId12" Type="http://schemas.openxmlformats.org/officeDocument/2006/relationships/tags" Target="../tags/tag187.xml"/><Relationship Id="rId11" Type="http://schemas.openxmlformats.org/officeDocument/2006/relationships/tags" Target="../tags/tag186.xml"/><Relationship Id="rId10" Type="http://schemas.openxmlformats.org/officeDocument/2006/relationships/tags" Target="../tags/tag18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0" Type="http://schemas.openxmlformats.org/officeDocument/2006/relationships/tags" Target="../tags/tag253.xml"/><Relationship Id="rId3" Type="http://schemas.openxmlformats.org/officeDocument/2006/relationships/tags" Target="../tags/tag226.xml"/><Relationship Id="rId29" Type="http://schemas.openxmlformats.org/officeDocument/2006/relationships/tags" Target="../tags/tag252.xml"/><Relationship Id="rId28" Type="http://schemas.openxmlformats.org/officeDocument/2006/relationships/tags" Target="../tags/tag251.xml"/><Relationship Id="rId27" Type="http://schemas.openxmlformats.org/officeDocument/2006/relationships/tags" Target="../tags/tag250.xml"/><Relationship Id="rId26" Type="http://schemas.openxmlformats.org/officeDocument/2006/relationships/tags" Target="../tags/tag249.xml"/><Relationship Id="rId25" Type="http://schemas.openxmlformats.org/officeDocument/2006/relationships/tags" Target="../tags/tag248.xml"/><Relationship Id="rId24" Type="http://schemas.openxmlformats.org/officeDocument/2006/relationships/tags" Target="../tags/tag247.xml"/><Relationship Id="rId23" Type="http://schemas.openxmlformats.org/officeDocument/2006/relationships/tags" Target="../tags/tag246.xml"/><Relationship Id="rId22" Type="http://schemas.openxmlformats.org/officeDocument/2006/relationships/tags" Target="../tags/tag245.xml"/><Relationship Id="rId21" Type="http://schemas.openxmlformats.org/officeDocument/2006/relationships/tags" Target="../tags/tag244.xml"/><Relationship Id="rId20" Type="http://schemas.openxmlformats.org/officeDocument/2006/relationships/tags" Target="../tags/tag243.xml"/><Relationship Id="rId2" Type="http://schemas.openxmlformats.org/officeDocument/2006/relationships/image" Target="../media/image1.png"/><Relationship Id="rId19" Type="http://schemas.openxmlformats.org/officeDocument/2006/relationships/tags" Target="../tags/tag242.xml"/><Relationship Id="rId18" Type="http://schemas.openxmlformats.org/officeDocument/2006/relationships/tags" Target="../tags/tag241.xml"/><Relationship Id="rId17" Type="http://schemas.openxmlformats.org/officeDocument/2006/relationships/tags" Target="../tags/tag240.xml"/><Relationship Id="rId16" Type="http://schemas.openxmlformats.org/officeDocument/2006/relationships/tags" Target="../tags/tag239.xml"/><Relationship Id="rId15" Type="http://schemas.openxmlformats.org/officeDocument/2006/relationships/tags" Target="../tags/tag238.xml"/><Relationship Id="rId14" Type="http://schemas.openxmlformats.org/officeDocument/2006/relationships/tags" Target="../tags/tag237.xml"/><Relationship Id="rId13" Type="http://schemas.openxmlformats.org/officeDocument/2006/relationships/tags" Target="../tags/tag236.xml"/><Relationship Id="rId12" Type="http://schemas.openxmlformats.org/officeDocument/2006/relationships/tags" Target="../tags/tag235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61.xml"/><Relationship Id="rId8" Type="http://schemas.openxmlformats.org/officeDocument/2006/relationships/tags" Target="../tags/tag260.xml"/><Relationship Id="rId7" Type="http://schemas.openxmlformats.org/officeDocument/2006/relationships/tags" Target="../tags/tag259.xml"/><Relationship Id="rId6" Type="http://schemas.openxmlformats.org/officeDocument/2006/relationships/tags" Target="../tags/tag258.xml"/><Relationship Id="rId5" Type="http://schemas.openxmlformats.org/officeDocument/2006/relationships/tags" Target="../tags/tag257.xml"/><Relationship Id="rId4" Type="http://schemas.openxmlformats.org/officeDocument/2006/relationships/tags" Target="../tags/tag256.xml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1" Type="http://schemas.openxmlformats.org/officeDocument/2006/relationships/tags" Target="../tags/tag263.xml"/><Relationship Id="rId10" Type="http://schemas.openxmlformats.org/officeDocument/2006/relationships/tags" Target="../tags/tag26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269.xml"/><Relationship Id="rId6" Type="http://schemas.openxmlformats.org/officeDocument/2006/relationships/tags" Target="../tags/tag268.xml"/><Relationship Id="rId5" Type="http://schemas.openxmlformats.org/officeDocument/2006/relationships/tags" Target="../tags/tag267.xml"/><Relationship Id="rId4" Type="http://schemas.openxmlformats.org/officeDocument/2006/relationships/tags" Target="../tags/tag266.xml"/><Relationship Id="rId3" Type="http://schemas.openxmlformats.org/officeDocument/2006/relationships/tags" Target="../tags/tag265.xml"/><Relationship Id="rId2" Type="http://schemas.openxmlformats.org/officeDocument/2006/relationships/tags" Target="../tags/tag26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277.xml"/><Relationship Id="rId8" Type="http://schemas.openxmlformats.org/officeDocument/2006/relationships/tags" Target="../tags/tag276.xml"/><Relationship Id="rId7" Type="http://schemas.openxmlformats.org/officeDocument/2006/relationships/tags" Target="../tags/tag275.xml"/><Relationship Id="rId6" Type="http://schemas.openxmlformats.org/officeDocument/2006/relationships/tags" Target="../tags/tag274.xml"/><Relationship Id="rId5" Type="http://schemas.openxmlformats.org/officeDocument/2006/relationships/tags" Target="../tags/tag273.xml"/><Relationship Id="rId4" Type="http://schemas.openxmlformats.org/officeDocument/2006/relationships/tags" Target="../tags/tag272.xml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281.xml"/><Relationship Id="rId4" Type="http://schemas.openxmlformats.org/officeDocument/2006/relationships/tags" Target="../tags/tag280.xml"/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284.xml"/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9" Type="http://schemas.openxmlformats.org/officeDocument/2006/relationships/tags" Target="../tags/tag76.xml"/><Relationship Id="rId28" Type="http://schemas.openxmlformats.org/officeDocument/2006/relationships/tags" Target="../tags/tag75.xml"/><Relationship Id="rId27" Type="http://schemas.openxmlformats.org/officeDocument/2006/relationships/tags" Target="../tags/tag74.xml"/><Relationship Id="rId26" Type="http://schemas.openxmlformats.org/officeDocument/2006/relationships/tags" Target="../tags/tag73.xml"/><Relationship Id="rId25" Type="http://schemas.openxmlformats.org/officeDocument/2006/relationships/tags" Target="../tags/tag72.xml"/><Relationship Id="rId24" Type="http://schemas.openxmlformats.org/officeDocument/2006/relationships/tags" Target="../tags/tag71.xml"/><Relationship Id="rId23" Type="http://schemas.openxmlformats.org/officeDocument/2006/relationships/tags" Target="../tags/tag70.xml"/><Relationship Id="rId22" Type="http://schemas.openxmlformats.org/officeDocument/2006/relationships/tags" Target="../tags/tag69.xml"/><Relationship Id="rId21" Type="http://schemas.openxmlformats.org/officeDocument/2006/relationships/tags" Target="../tags/tag68.xml"/><Relationship Id="rId20" Type="http://schemas.openxmlformats.org/officeDocument/2006/relationships/tags" Target="../tags/tag67.xml"/><Relationship Id="rId2" Type="http://schemas.openxmlformats.org/officeDocument/2006/relationships/image" Target="../media/image1.png"/><Relationship Id="rId19" Type="http://schemas.openxmlformats.org/officeDocument/2006/relationships/tags" Target="../tags/tag66.xml"/><Relationship Id="rId18" Type="http://schemas.openxmlformats.org/officeDocument/2006/relationships/tags" Target="../tags/tag65.xml"/><Relationship Id="rId17" Type="http://schemas.openxmlformats.org/officeDocument/2006/relationships/tags" Target="../tags/tag64.xml"/><Relationship Id="rId16" Type="http://schemas.openxmlformats.org/officeDocument/2006/relationships/tags" Target="../tags/tag63.xml"/><Relationship Id="rId15" Type="http://schemas.openxmlformats.org/officeDocument/2006/relationships/tags" Target="../tags/tag62.xml"/><Relationship Id="rId14" Type="http://schemas.openxmlformats.org/officeDocument/2006/relationships/tags" Target="../tags/tag61.xml"/><Relationship Id="rId13" Type="http://schemas.openxmlformats.org/officeDocument/2006/relationships/tags" Target="../tags/tag60.xml"/><Relationship Id="rId12" Type="http://schemas.openxmlformats.org/officeDocument/2006/relationships/tags" Target="../tags/tag59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290.xml"/><Relationship Id="rId6" Type="http://schemas.openxmlformats.org/officeDocument/2006/relationships/tags" Target="../tags/tag289.xml"/><Relationship Id="rId5" Type="http://schemas.openxmlformats.org/officeDocument/2006/relationships/tags" Target="../tags/tag288.xml"/><Relationship Id="rId4" Type="http://schemas.openxmlformats.org/officeDocument/2006/relationships/tags" Target="../tags/tag287.xml"/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tags" Target="../tags/tag293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299.xml"/><Relationship Id="rId4" Type="http://schemas.openxmlformats.org/officeDocument/2006/relationships/tags" Target="../tags/tag298.xml"/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306.xml"/><Relationship Id="rId8" Type="http://schemas.openxmlformats.org/officeDocument/2006/relationships/tags" Target="../tags/tag305.xml"/><Relationship Id="rId7" Type="http://schemas.openxmlformats.org/officeDocument/2006/relationships/tags" Target="../tags/tag304.xml"/><Relationship Id="rId6" Type="http://schemas.openxmlformats.org/officeDocument/2006/relationships/tags" Target="../tags/tag303.xml"/><Relationship Id="rId5" Type="http://schemas.openxmlformats.org/officeDocument/2006/relationships/tags" Target="../tags/tag302.xml"/><Relationship Id="rId45" Type="http://schemas.openxmlformats.org/officeDocument/2006/relationships/tags" Target="../tags/tag342.xml"/><Relationship Id="rId44" Type="http://schemas.openxmlformats.org/officeDocument/2006/relationships/tags" Target="../tags/tag341.xml"/><Relationship Id="rId43" Type="http://schemas.openxmlformats.org/officeDocument/2006/relationships/tags" Target="../tags/tag340.xml"/><Relationship Id="rId42" Type="http://schemas.openxmlformats.org/officeDocument/2006/relationships/tags" Target="../tags/tag339.xml"/><Relationship Id="rId41" Type="http://schemas.openxmlformats.org/officeDocument/2006/relationships/tags" Target="../tags/tag338.xml"/><Relationship Id="rId40" Type="http://schemas.openxmlformats.org/officeDocument/2006/relationships/tags" Target="../tags/tag337.xml"/><Relationship Id="rId4" Type="http://schemas.openxmlformats.org/officeDocument/2006/relationships/tags" Target="../tags/tag301.xml"/><Relationship Id="rId39" Type="http://schemas.openxmlformats.org/officeDocument/2006/relationships/tags" Target="../tags/tag336.xml"/><Relationship Id="rId38" Type="http://schemas.openxmlformats.org/officeDocument/2006/relationships/tags" Target="../tags/tag335.xml"/><Relationship Id="rId37" Type="http://schemas.openxmlformats.org/officeDocument/2006/relationships/tags" Target="../tags/tag334.xml"/><Relationship Id="rId36" Type="http://schemas.openxmlformats.org/officeDocument/2006/relationships/tags" Target="../tags/tag333.xml"/><Relationship Id="rId35" Type="http://schemas.openxmlformats.org/officeDocument/2006/relationships/tags" Target="../tags/tag332.xml"/><Relationship Id="rId34" Type="http://schemas.openxmlformats.org/officeDocument/2006/relationships/tags" Target="../tags/tag331.xml"/><Relationship Id="rId33" Type="http://schemas.openxmlformats.org/officeDocument/2006/relationships/tags" Target="../tags/tag330.xml"/><Relationship Id="rId32" Type="http://schemas.openxmlformats.org/officeDocument/2006/relationships/tags" Target="../tags/tag329.xml"/><Relationship Id="rId31" Type="http://schemas.openxmlformats.org/officeDocument/2006/relationships/tags" Target="../tags/tag328.xml"/><Relationship Id="rId30" Type="http://schemas.openxmlformats.org/officeDocument/2006/relationships/tags" Target="../tags/tag327.xml"/><Relationship Id="rId3" Type="http://schemas.openxmlformats.org/officeDocument/2006/relationships/tags" Target="../tags/tag300.xml"/><Relationship Id="rId29" Type="http://schemas.openxmlformats.org/officeDocument/2006/relationships/tags" Target="../tags/tag326.xml"/><Relationship Id="rId28" Type="http://schemas.openxmlformats.org/officeDocument/2006/relationships/tags" Target="../tags/tag325.xml"/><Relationship Id="rId27" Type="http://schemas.openxmlformats.org/officeDocument/2006/relationships/tags" Target="../tags/tag324.xml"/><Relationship Id="rId26" Type="http://schemas.openxmlformats.org/officeDocument/2006/relationships/tags" Target="../tags/tag323.xml"/><Relationship Id="rId25" Type="http://schemas.openxmlformats.org/officeDocument/2006/relationships/tags" Target="../tags/tag322.xml"/><Relationship Id="rId24" Type="http://schemas.openxmlformats.org/officeDocument/2006/relationships/tags" Target="../tags/tag321.xml"/><Relationship Id="rId23" Type="http://schemas.openxmlformats.org/officeDocument/2006/relationships/tags" Target="../tags/tag320.xml"/><Relationship Id="rId22" Type="http://schemas.openxmlformats.org/officeDocument/2006/relationships/tags" Target="../tags/tag319.xml"/><Relationship Id="rId21" Type="http://schemas.openxmlformats.org/officeDocument/2006/relationships/tags" Target="../tags/tag318.xml"/><Relationship Id="rId20" Type="http://schemas.openxmlformats.org/officeDocument/2006/relationships/tags" Target="../tags/tag317.xml"/><Relationship Id="rId2" Type="http://schemas.openxmlformats.org/officeDocument/2006/relationships/image" Target="../media/image1.png"/><Relationship Id="rId19" Type="http://schemas.openxmlformats.org/officeDocument/2006/relationships/tags" Target="../tags/tag316.xml"/><Relationship Id="rId18" Type="http://schemas.openxmlformats.org/officeDocument/2006/relationships/tags" Target="../tags/tag315.xml"/><Relationship Id="rId17" Type="http://schemas.openxmlformats.org/officeDocument/2006/relationships/tags" Target="../tags/tag314.xml"/><Relationship Id="rId16" Type="http://schemas.openxmlformats.org/officeDocument/2006/relationships/tags" Target="../tags/tag313.xml"/><Relationship Id="rId15" Type="http://schemas.openxmlformats.org/officeDocument/2006/relationships/tags" Target="../tags/tag312.xml"/><Relationship Id="rId14" Type="http://schemas.openxmlformats.org/officeDocument/2006/relationships/tags" Target="../tags/tag311.xml"/><Relationship Id="rId13" Type="http://schemas.openxmlformats.org/officeDocument/2006/relationships/tags" Target="../tags/tag310.xml"/><Relationship Id="rId12" Type="http://schemas.openxmlformats.org/officeDocument/2006/relationships/tags" Target="../tags/tag309.xml"/><Relationship Id="rId11" Type="http://schemas.openxmlformats.org/officeDocument/2006/relationships/tags" Target="../tags/tag308.xml"/><Relationship Id="rId10" Type="http://schemas.openxmlformats.org/officeDocument/2006/relationships/tags" Target="../tags/tag30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image" Target="../media/image1.png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>
            <p:custDataLst>
              <p:tags r:id="rId2"/>
            </p:custDataLst>
          </p:nvPr>
        </p:nvSpPr>
        <p:spPr>
          <a:xfrm>
            <a:off x="-8289" y="-12428"/>
            <a:ext cx="12205051" cy="68704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sp>
        <p:nvSpPr>
          <p:cNvPr id="42" name="矩形 41"/>
          <p:cNvSpPr/>
          <p:nvPr>
            <p:custDataLst>
              <p:tags r:id="rId3"/>
            </p:custDataLst>
          </p:nvPr>
        </p:nvSpPr>
        <p:spPr>
          <a:xfrm>
            <a:off x="938001" y="4630111"/>
            <a:ext cx="2304289" cy="582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>
              <a:solidFill>
                <a:srgbClr val="1BA3D7"/>
              </a:solidFill>
            </a:endParaRPr>
          </a:p>
        </p:txBody>
      </p:sp>
      <p:grpSp>
        <p:nvGrpSpPr>
          <p:cNvPr id="43" name="组合 42"/>
          <p:cNvGrpSpPr/>
          <p:nvPr>
            <p:custDataLst>
              <p:tags r:id="rId4"/>
            </p:custDataLst>
          </p:nvPr>
        </p:nvGrpSpPr>
        <p:grpSpPr>
          <a:xfrm>
            <a:off x="860810" y="1177559"/>
            <a:ext cx="316282" cy="316282"/>
            <a:chOff x="860810" y="1165367"/>
            <a:chExt cx="316282" cy="316282"/>
          </a:xfrm>
        </p:grpSpPr>
        <p:cxnSp>
          <p:nvCxnSpPr>
            <p:cNvPr id="44" name="直接连接符 43"/>
            <p:cNvCxnSpPr/>
            <p:nvPr>
              <p:custDataLst>
                <p:tags r:id="rId5"/>
              </p:custDataLst>
            </p:nvPr>
          </p:nvCxnSpPr>
          <p:spPr>
            <a:xfrm flipH="1">
              <a:off x="860810" y="1323508"/>
              <a:ext cx="316282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>
              <p:custDataLst>
                <p:tags r:id="rId6"/>
              </p:custDataLst>
            </p:nvPr>
          </p:nvCxnSpPr>
          <p:spPr>
            <a:xfrm rot="5400000" flipH="1">
              <a:off x="860810" y="1323508"/>
              <a:ext cx="316282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928884" y="5285264"/>
            <a:ext cx="2313406" cy="5832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46" name="等腰三角形 45"/>
          <p:cNvSpPr/>
          <p:nvPr>
            <p:custDataLst>
              <p:tags r:id="rId8"/>
            </p:custDataLst>
          </p:nvPr>
        </p:nvSpPr>
        <p:spPr>
          <a:xfrm>
            <a:off x="5903686" y="626745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>
            <p:custDataLst>
              <p:tags r:id="rId9"/>
            </p:custDataLst>
          </p:nvPr>
        </p:nvSpPr>
        <p:spPr>
          <a:xfrm flipV="1">
            <a:off x="6246205" y="6267450"/>
            <a:ext cx="685038" cy="59055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>
            <p:custDataLst>
              <p:tags r:id="rId10"/>
            </p:custDataLst>
          </p:nvPr>
        </p:nvSpPr>
        <p:spPr>
          <a:xfrm>
            <a:off x="6583077" y="6267450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>
            <p:custDataLst>
              <p:tags r:id="rId11"/>
            </p:custDataLst>
          </p:nvPr>
        </p:nvSpPr>
        <p:spPr>
          <a:xfrm flipV="1">
            <a:off x="5880116" y="4513457"/>
            <a:ext cx="2719668" cy="234454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>
            <p:custDataLst>
              <p:tags r:id="rId12"/>
            </p:custDataLst>
          </p:nvPr>
        </p:nvSpPr>
        <p:spPr>
          <a:xfrm>
            <a:off x="7238709" y="6267450"/>
            <a:ext cx="685038" cy="59055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>
            <p:custDataLst>
              <p:tags r:id="rId13"/>
            </p:custDataLst>
          </p:nvPr>
        </p:nvSpPr>
        <p:spPr>
          <a:xfrm flipV="1">
            <a:off x="7581228" y="6267450"/>
            <a:ext cx="685038" cy="590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>
            <p:custDataLst>
              <p:tags r:id="rId14"/>
            </p:custDataLst>
          </p:nvPr>
        </p:nvSpPr>
        <p:spPr>
          <a:xfrm>
            <a:off x="7910480" y="626745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>
            <p:custDataLst>
              <p:tags r:id="rId15"/>
            </p:custDataLst>
          </p:nvPr>
        </p:nvSpPr>
        <p:spPr>
          <a:xfrm>
            <a:off x="7578182" y="5676900"/>
            <a:ext cx="685038" cy="59055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>
            <p:custDataLst>
              <p:tags r:id="rId16"/>
            </p:custDataLst>
          </p:nvPr>
        </p:nvSpPr>
        <p:spPr>
          <a:xfrm flipV="1">
            <a:off x="8248143" y="6267450"/>
            <a:ext cx="685038" cy="590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>
            <p:custDataLst>
              <p:tags r:id="rId17"/>
            </p:custDataLst>
          </p:nvPr>
        </p:nvSpPr>
        <p:spPr>
          <a:xfrm>
            <a:off x="8588281" y="6267450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/>
          <p:cNvSpPr/>
          <p:nvPr>
            <p:custDataLst>
              <p:tags r:id="rId18"/>
            </p:custDataLst>
          </p:nvPr>
        </p:nvSpPr>
        <p:spPr>
          <a:xfrm>
            <a:off x="8255983" y="567690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>
            <p:custDataLst>
              <p:tags r:id="rId19"/>
            </p:custDataLst>
          </p:nvPr>
        </p:nvSpPr>
        <p:spPr>
          <a:xfrm flipV="1">
            <a:off x="8922233" y="6267450"/>
            <a:ext cx="685038" cy="59055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>
            <p:custDataLst>
              <p:tags r:id="rId20"/>
            </p:custDataLst>
          </p:nvPr>
        </p:nvSpPr>
        <p:spPr>
          <a:xfrm>
            <a:off x="9252846" y="6267450"/>
            <a:ext cx="685038" cy="59055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>
            <p:custDataLst>
              <p:tags r:id="rId21"/>
            </p:custDataLst>
          </p:nvPr>
        </p:nvSpPr>
        <p:spPr>
          <a:xfrm>
            <a:off x="8919187" y="5676900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>
            <p:custDataLst>
              <p:tags r:id="rId22"/>
            </p:custDataLst>
          </p:nvPr>
        </p:nvSpPr>
        <p:spPr>
          <a:xfrm flipV="1">
            <a:off x="8587616" y="5684520"/>
            <a:ext cx="685038" cy="590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>
            <p:custDataLst>
              <p:tags r:id="rId23"/>
            </p:custDataLst>
          </p:nvPr>
        </p:nvSpPr>
        <p:spPr>
          <a:xfrm>
            <a:off x="8583073" y="509397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>
            <p:custDataLst>
              <p:tags r:id="rId24"/>
            </p:custDataLst>
          </p:nvPr>
        </p:nvSpPr>
        <p:spPr>
          <a:xfrm flipV="1">
            <a:off x="7913280" y="5690476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63" name="等腰三角形 62"/>
          <p:cNvSpPr/>
          <p:nvPr>
            <p:custDataLst>
              <p:tags r:id="rId25"/>
            </p:custDataLst>
          </p:nvPr>
        </p:nvSpPr>
        <p:spPr>
          <a:xfrm>
            <a:off x="7910446" y="5100248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>
            <p:custDataLst>
              <p:tags r:id="rId26"/>
            </p:custDataLst>
          </p:nvPr>
        </p:nvSpPr>
        <p:spPr>
          <a:xfrm flipV="1">
            <a:off x="8241676" y="5116113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        </a:t>
            </a:r>
            <a:endParaRPr lang="zh-CN" altLang="en-US" dirty="0"/>
          </a:p>
        </p:txBody>
      </p:sp>
      <p:sp>
        <p:nvSpPr>
          <p:cNvPr id="65" name="等腰三角形 64"/>
          <p:cNvSpPr/>
          <p:nvPr>
            <p:custDataLst>
              <p:tags r:id="rId27"/>
            </p:custDataLst>
          </p:nvPr>
        </p:nvSpPr>
        <p:spPr>
          <a:xfrm>
            <a:off x="8244057" y="4527082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>
            <p:custDataLst>
              <p:tags r:id="rId28"/>
            </p:custDataLst>
          </p:nvPr>
        </p:nvSpPr>
        <p:spPr>
          <a:xfrm flipV="1">
            <a:off x="8578694" y="4529820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: 形状 66"/>
          <p:cNvSpPr/>
          <p:nvPr>
            <p:custDataLst>
              <p:tags r:id="rId29"/>
            </p:custDataLst>
          </p:nvPr>
        </p:nvSpPr>
        <p:spPr>
          <a:xfrm>
            <a:off x="7218860" y="-12427"/>
            <a:ext cx="4973140" cy="4533554"/>
          </a:xfrm>
          <a:custGeom>
            <a:avLst/>
            <a:gdLst>
              <a:gd name="connsiteX0" fmla="*/ 2629462 w 4973140"/>
              <a:gd name="connsiteY0" fmla="*/ 0 h 4533554"/>
              <a:gd name="connsiteX1" fmla="*/ 3492230 w 4973140"/>
              <a:gd name="connsiteY1" fmla="*/ 0 h 4533554"/>
              <a:gd name="connsiteX2" fmla="*/ 4973140 w 4973140"/>
              <a:gd name="connsiteY2" fmla="*/ 2553293 h 4533554"/>
              <a:gd name="connsiteX3" fmla="*/ 4973140 w 4973140"/>
              <a:gd name="connsiteY3" fmla="*/ 4533554 h 4533554"/>
              <a:gd name="connsiteX4" fmla="*/ 0 w 4973140"/>
              <a:gd name="connsiteY4" fmla="*/ 4533554 h 453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3140" h="4533554">
                <a:moveTo>
                  <a:pt x="2629462" y="0"/>
                </a:moveTo>
                <a:lnTo>
                  <a:pt x="3492230" y="0"/>
                </a:lnTo>
                <a:lnTo>
                  <a:pt x="4973140" y="2553293"/>
                </a:lnTo>
                <a:lnTo>
                  <a:pt x="4973140" y="4533554"/>
                </a:lnTo>
                <a:lnTo>
                  <a:pt x="0" y="45335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>
            <p:custDataLst>
              <p:tags r:id="rId30"/>
            </p:custDataLst>
          </p:nvPr>
        </p:nvSpPr>
        <p:spPr>
          <a:xfrm>
            <a:off x="8586998" y="3941353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>
            <p:custDataLst>
              <p:tags r:id="rId31"/>
            </p:custDataLst>
          </p:nvPr>
        </p:nvSpPr>
        <p:spPr>
          <a:xfrm flipV="1">
            <a:off x="8620825" y="3436558"/>
            <a:ext cx="1272515" cy="109699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        </a:t>
            </a:r>
            <a:endParaRPr lang="zh-CN" altLang="en-US" dirty="0"/>
          </a:p>
        </p:txBody>
      </p:sp>
      <p:sp>
        <p:nvSpPr>
          <p:cNvPr id="70" name="等腰三角形 69"/>
          <p:cNvSpPr/>
          <p:nvPr>
            <p:custDataLst>
              <p:tags r:id="rId32"/>
            </p:custDataLst>
          </p:nvPr>
        </p:nvSpPr>
        <p:spPr>
          <a:xfrm>
            <a:off x="9208302" y="2853084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任意多边形: 形状 70"/>
          <p:cNvSpPr/>
          <p:nvPr>
            <p:custDataLst>
              <p:tags r:id="rId33"/>
            </p:custDataLst>
          </p:nvPr>
        </p:nvSpPr>
        <p:spPr>
          <a:xfrm flipV="1">
            <a:off x="10706723" y="-12427"/>
            <a:ext cx="1490040" cy="2569033"/>
          </a:xfrm>
          <a:custGeom>
            <a:avLst/>
            <a:gdLst>
              <a:gd name="connsiteX0" fmla="*/ 0 w 1490040"/>
              <a:gd name="connsiteY0" fmla="*/ 2569033 h 2569033"/>
              <a:gd name="connsiteX1" fmla="*/ 1490040 w 1490040"/>
              <a:gd name="connsiteY1" fmla="*/ 2569033 h 2569033"/>
              <a:gd name="connsiteX2" fmla="*/ 1490040 w 1490040"/>
              <a:gd name="connsiteY2" fmla="*/ 0 h 2569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040" h="2569033">
                <a:moveTo>
                  <a:pt x="0" y="2569033"/>
                </a:moveTo>
                <a:lnTo>
                  <a:pt x="1490040" y="2569033"/>
                </a:lnTo>
                <a:lnTo>
                  <a:pt x="14900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: 形状 71"/>
          <p:cNvSpPr/>
          <p:nvPr>
            <p:custDataLst>
              <p:tags r:id="rId34"/>
            </p:custDataLst>
          </p:nvPr>
        </p:nvSpPr>
        <p:spPr>
          <a:xfrm flipV="1">
            <a:off x="11592200" y="4523679"/>
            <a:ext cx="596274" cy="1028058"/>
          </a:xfrm>
          <a:custGeom>
            <a:avLst/>
            <a:gdLst>
              <a:gd name="connsiteX0" fmla="*/ 0 w 596274"/>
              <a:gd name="connsiteY0" fmla="*/ 1028058 h 1028058"/>
              <a:gd name="connsiteX1" fmla="*/ 596274 w 596274"/>
              <a:gd name="connsiteY1" fmla="*/ 1028058 h 1028058"/>
              <a:gd name="connsiteX2" fmla="*/ 596274 w 596274"/>
              <a:gd name="connsiteY2" fmla="*/ 0 h 10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274" h="1028058">
                <a:moveTo>
                  <a:pt x="0" y="1028058"/>
                </a:moveTo>
                <a:lnTo>
                  <a:pt x="596274" y="1028058"/>
                </a:lnTo>
                <a:lnTo>
                  <a:pt x="5962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等腰三角形 72"/>
          <p:cNvSpPr/>
          <p:nvPr>
            <p:custDataLst>
              <p:tags r:id="rId35"/>
            </p:custDataLst>
          </p:nvPr>
        </p:nvSpPr>
        <p:spPr>
          <a:xfrm>
            <a:off x="11017611" y="626745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等腰三角形 73"/>
          <p:cNvSpPr/>
          <p:nvPr>
            <p:custDataLst>
              <p:tags r:id="rId36"/>
            </p:custDataLst>
          </p:nvPr>
        </p:nvSpPr>
        <p:spPr>
          <a:xfrm flipV="1">
            <a:off x="11355274" y="6267450"/>
            <a:ext cx="685038" cy="590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/>
          <p:cNvSpPr/>
          <p:nvPr>
            <p:custDataLst>
              <p:tags r:id="rId37"/>
            </p:custDataLst>
          </p:nvPr>
        </p:nvSpPr>
        <p:spPr>
          <a:xfrm>
            <a:off x="11695412" y="6267450"/>
            <a:ext cx="493062" cy="590550"/>
          </a:xfrm>
          <a:custGeom>
            <a:avLst/>
            <a:gdLst>
              <a:gd name="connsiteX0" fmla="*/ 342519 w 493062"/>
              <a:gd name="connsiteY0" fmla="*/ 0 h 590550"/>
              <a:gd name="connsiteX1" fmla="*/ 493062 w 493062"/>
              <a:gd name="connsiteY1" fmla="*/ 259557 h 590550"/>
              <a:gd name="connsiteX2" fmla="*/ 493062 w 493062"/>
              <a:gd name="connsiteY2" fmla="*/ 590550 h 590550"/>
              <a:gd name="connsiteX3" fmla="*/ 0 w 493062"/>
              <a:gd name="connsiteY3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062" h="590550">
                <a:moveTo>
                  <a:pt x="342519" y="0"/>
                </a:moveTo>
                <a:lnTo>
                  <a:pt x="493062" y="259557"/>
                </a:lnTo>
                <a:lnTo>
                  <a:pt x="493062" y="590550"/>
                </a:lnTo>
                <a:lnTo>
                  <a:pt x="0" y="5905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75"/>
          <p:cNvSpPr/>
          <p:nvPr>
            <p:custDataLst>
              <p:tags r:id="rId38"/>
            </p:custDataLst>
          </p:nvPr>
        </p:nvSpPr>
        <p:spPr>
          <a:xfrm>
            <a:off x="11352228" y="567690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>
            <p:custDataLst>
              <p:tags r:id="rId39"/>
            </p:custDataLst>
          </p:nvPr>
        </p:nvGrpSpPr>
        <p:grpSpPr>
          <a:xfrm>
            <a:off x="10662730" y="276128"/>
            <a:ext cx="1063929" cy="351879"/>
            <a:chOff x="3021012" y="8350250"/>
            <a:chExt cx="5092701" cy="1684338"/>
          </a:xfrm>
          <a:solidFill>
            <a:schemeClr val="bg1">
              <a:lumMod val="95000"/>
              <a:alpha val="20000"/>
            </a:schemeClr>
          </a:solidFill>
        </p:grpSpPr>
        <p:sp>
          <p:nvSpPr>
            <p:cNvPr id="78" name="Rectangle 5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5016500" y="8580438"/>
              <a:ext cx="295275" cy="1085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9" name="Freeform 6"/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5438775" y="8856663"/>
              <a:ext cx="831850" cy="823913"/>
            </a:xfrm>
            <a:custGeom>
              <a:avLst/>
              <a:gdLst>
                <a:gd name="T0" fmla="*/ 197 w 387"/>
                <a:gd name="T1" fmla="*/ 0 h 383"/>
                <a:gd name="T2" fmla="*/ 331 w 387"/>
                <a:gd name="T3" fmla="*/ 57 h 383"/>
                <a:gd name="T4" fmla="*/ 387 w 387"/>
                <a:gd name="T5" fmla="*/ 192 h 383"/>
                <a:gd name="T6" fmla="*/ 330 w 387"/>
                <a:gd name="T7" fmla="*/ 327 h 383"/>
                <a:gd name="T8" fmla="*/ 194 w 387"/>
                <a:gd name="T9" fmla="*/ 383 h 383"/>
                <a:gd name="T10" fmla="*/ 57 w 387"/>
                <a:gd name="T11" fmla="*/ 327 h 383"/>
                <a:gd name="T12" fmla="*/ 0 w 387"/>
                <a:gd name="T13" fmla="*/ 192 h 383"/>
                <a:gd name="T14" fmla="*/ 57 w 387"/>
                <a:gd name="T15" fmla="*/ 56 h 383"/>
                <a:gd name="T16" fmla="*/ 197 w 387"/>
                <a:gd name="T17" fmla="*/ 0 h 383"/>
                <a:gd name="T18" fmla="*/ 193 w 387"/>
                <a:gd name="T19" fmla="*/ 137 h 383"/>
                <a:gd name="T20" fmla="*/ 156 w 387"/>
                <a:gd name="T21" fmla="*/ 153 h 383"/>
                <a:gd name="T22" fmla="*/ 140 w 387"/>
                <a:gd name="T23" fmla="*/ 192 h 383"/>
                <a:gd name="T24" fmla="*/ 156 w 387"/>
                <a:gd name="T25" fmla="*/ 231 h 383"/>
                <a:gd name="T26" fmla="*/ 193 w 387"/>
                <a:gd name="T27" fmla="*/ 247 h 383"/>
                <a:gd name="T28" fmla="*/ 231 w 387"/>
                <a:gd name="T29" fmla="*/ 231 h 383"/>
                <a:gd name="T30" fmla="*/ 247 w 387"/>
                <a:gd name="T31" fmla="*/ 192 h 383"/>
                <a:gd name="T32" fmla="*/ 231 w 387"/>
                <a:gd name="T33" fmla="*/ 153 h 383"/>
                <a:gd name="T34" fmla="*/ 193 w 387"/>
                <a:gd name="T35" fmla="*/ 137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7" h="383">
                  <a:moveTo>
                    <a:pt x="197" y="0"/>
                  </a:moveTo>
                  <a:cubicBezTo>
                    <a:pt x="249" y="0"/>
                    <a:pt x="294" y="19"/>
                    <a:pt x="331" y="57"/>
                  </a:cubicBezTo>
                  <a:cubicBezTo>
                    <a:pt x="368" y="94"/>
                    <a:pt x="387" y="139"/>
                    <a:pt x="387" y="192"/>
                  </a:cubicBezTo>
                  <a:cubicBezTo>
                    <a:pt x="387" y="245"/>
                    <a:pt x="368" y="290"/>
                    <a:pt x="330" y="327"/>
                  </a:cubicBezTo>
                  <a:cubicBezTo>
                    <a:pt x="293" y="365"/>
                    <a:pt x="247" y="383"/>
                    <a:pt x="194" y="383"/>
                  </a:cubicBezTo>
                  <a:cubicBezTo>
                    <a:pt x="140" y="383"/>
                    <a:pt x="95" y="365"/>
                    <a:pt x="57" y="327"/>
                  </a:cubicBezTo>
                  <a:cubicBezTo>
                    <a:pt x="19" y="290"/>
                    <a:pt x="0" y="244"/>
                    <a:pt x="0" y="192"/>
                  </a:cubicBezTo>
                  <a:cubicBezTo>
                    <a:pt x="0" y="138"/>
                    <a:pt x="19" y="92"/>
                    <a:pt x="57" y="56"/>
                  </a:cubicBezTo>
                  <a:cubicBezTo>
                    <a:pt x="95" y="19"/>
                    <a:pt x="141" y="0"/>
                    <a:pt x="197" y="0"/>
                  </a:cubicBezTo>
                  <a:close/>
                  <a:moveTo>
                    <a:pt x="193" y="137"/>
                  </a:moveTo>
                  <a:cubicBezTo>
                    <a:pt x="178" y="137"/>
                    <a:pt x="166" y="142"/>
                    <a:pt x="156" y="153"/>
                  </a:cubicBezTo>
                  <a:cubicBezTo>
                    <a:pt x="145" y="163"/>
                    <a:pt x="140" y="176"/>
                    <a:pt x="140" y="192"/>
                  </a:cubicBezTo>
                  <a:cubicBezTo>
                    <a:pt x="140" y="207"/>
                    <a:pt x="145" y="220"/>
                    <a:pt x="156" y="231"/>
                  </a:cubicBezTo>
                  <a:cubicBezTo>
                    <a:pt x="166" y="242"/>
                    <a:pt x="179" y="247"/>
                    <a:pt x="193" y="247"/>
                  </a:cubicBezTo>
                  <a:cubicBezTo>
                    <a:pt x="208" y="247"/>
                    <a:pt x="221" y="242"/>
                    <a:pt x="231" y="231"/>
                  </a:cubicBezTo>
                  <a:cubicBezTo>
                    <a:pt x="241" y="220"/>
                    <a:pt x="247" y="207"/>
                    <a:pt x="247" y="192"/>
                  </a:cubicBezTo>
                  <a:cubicBezTo>
                    <a:pt x="247" y="176"/>
                    <a:pt x="242" y="163"/>
                    <a:pt x="231" y="153"/>
                  </a:cubicBezTo>
                  <a:cubicBezTo>
                    <a:pt x="221" y="142"/>
                    <a:pt x="208" y="137"/>
                    <a:pt x="193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0" name="Freeform 7"/>
            <p:cNvSpPr/>
            <p:nvPr>
              <p:custDataLst>
                <p:tags r:id="rId42"/>
              </p:custDataLst>
            </p:nvPr>
          </p:nvSpPr>
          <p:spPr bwMode="auto">
            <a:xfrm>
              <a:off x="6350000" y="8856663"/>
              <a:ext cx="804863" cy="1177925"/>
            </a:xfrm>
            <a:custGeom>
              <a:avLst/>
              <a:gdLst>
                <a:gd name="T0" fmla="*/ 217 w 375"/>
                <a:gd name="T1" fmla="*/ 224 h 547"/>
                <a:gd name="T2" fmla="*/ 217 w 375"/>
                <a:gd name="T3" fmla="*/ 351 h 547"/>
                <a:gd name="T4" fmla="*/ 160 w 375"/>
                <a:gd name="T5" fmla="*/ 362 h 547"/>
                <a:gd name="T6" fmla="*/ 47 w 375"/>
                <a:gd name="T7" fmla="*/ 311 h 547"/>
                <a:gd name="T8" fmla="*/ 0 w 375"/>
                <a:gd name="T9" fmla="*/ 188 h 547"/>
                <a:gd name="T10" fmla="*/ 56 w 375"/>
                <a:gd name="T11" fmla="*/ 55 h 547"/>
                <a:gd name="T12" fmla="*/ 193 w 375"/>
                <a:gd name="T13" fmla="*/ 0 h 547"/>
                <a:gd name="T14" fmla="*/ 276 w 375"/>
                <a:gd name="T15" fmla="*/ 18 h 547"/>
                <a:gd name="T16" fmla="*/ 338 w 375"/>
                <a:gd name="T17" fmla="*/ 64 h 547"/>
                <a:gd name="T18" fmla="*/ 375 w 375"/>
                <a:gd name="T19" fmla="*/ 204 h 547"/>
                <a:gd name="T20" fmla="*/ 375 w 375"/>
                <a:gd name="T21" fmla="*/ 326 h 547"/>
                <a:gd name="T22" fmla="*/ 319 w 375"/>
                <a:gd name="T23" fmla="*/ 485 h 547"/>
                <a:gd name="T24" fmla="*/ 174 w 375"/>
                <a:gd name="T25" fmla="*/ 547 h 547"/>
                <a:gd name="T26" fmla="*/ 105 w 375"/>
                <a:gd name="T27" fmla="*/ 533 h 547"/>
                <a:gd name="T28" fmla="*/ 105 w 375"/>
                <a:gd name="T29" fmla="*/ 408 h 547"/>
                <a:gd name="T30" fmla="*/ 159 w 375"/>
                <a:gd name="T31" fmla="*/ 423 h 547"/>
                <a:gd name="T32" fmla="*/ 217 w 375"/>
                <a:gd name="T33" fmla="*/ 398 h 547"/>
                <a:gd name="T34" fmla="*/ 237 w 375"/>
                <a:gd name="T35" fmla="*/ 328 h 547"/>
                <a:gd name="T36" fmla="*/ 237 w 375"/>
                <a:gd name="T37" fmla="*/ 189 h 547"/>
                <a:gd name="T38" fmla="*/ 190 w 375"/>
                <a:gd name="T39" fmla="*/ 131 h 547"/>
                <a:gd name="T40" fmla="*/ 155 w 375"/>
                <a:gd name="T41" fmla="*/ 147 h 547"/>
                <a:gd name="T42" fmla="*/ 140 w 375"/>
                <a:gd name="T43" fmla="*/ 182 h 547"/>
                <a:gd name="T44" fmla="*/ 155 w 375"/>
                <a:gd name="T45" fmla="*/ 217 h 547"/>
                <a:gd name="T46" fmla="*/ 190 w 375"/>
                <a:gd name="T47" fmla="*/ 231 h 547"/>
                <a:gd name="T48" fmla="*/ 217 w 375"/>
                <a:gd name="T49" fmla="*/ 224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5" h="547">
                  <a:moveTo>
                    <a:pt x="217" y="224"/>
                  </a:moveTo>
                  <a:cubicBezTo>
                    <a:pt x="217" y="351"/>
                    <a:pt x="217" y="351"/>
                    <a:pt x="217" y="351"/>
                  </a:cubicBezTo>
                  <a:cubicBezTo>
                    <a:pt x="197" y="358"/>
                    <a:pt x="178" y="362"/>
                    <a:pt x="160" y="362"/>
                  </a:cubicBezTo>
                  <a:cubicBezTo>
                    <a:pt x="115" y="362"/>
                    <a:pt x="77" y="345"/>
                    <a:pt x="47" y="311"/>
                  </a:cubicBezTo>
                  <a:cubicBezTo>
                    <a:pt x="16" y="278"/>
                    <a:pt x="0" y="237"/>
                    <a:pt x="0" y="188"/>
                  </a:cubicBezTo>
                  <a:cubicBezTo>
                    <a:pt x="0" y="135"/>
                    <a:pt x="19" y="91"/>
                    <a:pt x="56" y="55"/>
                  </a:cubicBezTo>
                  <a:cubicBezTo>
                    <a:pt x="93" y="18"/>
                    <a:pt x="139" y="0"/>
                    <a:pt x="193" y="0"/>
                  </a:cubicBezTo>
                  <a:cubicBezTo>
                    <a:pt x="222" y="0"/>
                    <a:pt x="249" y="6"/>
                    <a:pt x="276" y="18"/>
                  </a:cubicBezTo>
                  <a:cubicBezTo>
                    <a:pt x="302" y="29"/>
                    <a:pt x="323" y="45"/>
                    <a:pt x="338" y="64"/>
                  </a:cubicBezTo>
                  <a:cubicBezTo>
                    <a:pt x="363" y="96"/>
                    <a:pt x="375" y="143"/>
                    <a:pt x="375" y="204"/>
                  </a:cubicBezTo>
                  <a:cubicBezTo>
                    <a:pt x="375" y="326"/>
                    <a:pt x="375" y="326"/>
                    <a:pt x="375" y="326"/>
                  </a:cubicBezTo>
                  <a:cubicBezTo>
                    <a:pt x="375" y="391"/>
                    <a:pt x="357" y="445"/>
                    <a:pt x="319" y="485"/>
                  </a:cubicBezTo>
                  <a:cubicBezTo>
                    <a:pt x="282" y="526"/>
                    <a:pt x="233" y="547"/>
                    <a:pt x="174" y="547"/>
                  </a:cubicBezTo>
                  <a:cubicBezTo>
                    <a:pt x="155" y="547"/>
                    <a:pt x="132" y="542"/>
                    <a:pt x="105" y="533"/>
                  </a:cubicBezTo>
                  <a:cubicBezTo>
                    <a:pt x="105" y="408"/>
                    <a:pt x="105" y="408"/>
                    <a:pt x="105" y="408"/>
                  </a:cubicBezTo>
                  <a:cubicBezTo>
                    <a:pt x="123" y="418"/>
                    <a:pt x="141" y="423"/>
                    <a:pt x="159" y="423"/>
                  </a:cubicBezTo>
                  <a:cubicBezTo>
                    <a:pt x="184" y="423"/>
                    <a:pt x="203" y="414"/>
                    <a:pt x="217" y="398"/>
                  </a:cubicBezTo>
                  <a:cubicBezTo>
                    <a:pt x="230" y="382"/>
                    <a:pt x="237" y="358"/>
                    <a:pt x="237" y="328"/>
                  </a:cubicBezTo>
                  <a:cubicBezTo>
                    <a:pt x="237" y="189"/>
                    <a:pt x="237" y="189"/>
                    <a:pt x="237" y="189"/>
                  </a:cubicBezTo>
                  <a:cubicBezTo>
                    <a:pt x="237" y="151"/>
                    <a:pt x="222" y="131"/>
                    <a:pt x="190" y="131"/>
                  </a:cubicBezTo>
                  <a:cubicBezTo>
                    <a:pt x="177" y="131"/>
                    <a:pt x="165" y="137"/>
                    <a:pt x="155" y="147"/>
                  </a:cubicBezTo>
                  <a:cubicBezTo>
                    <a:pt x="145" y="157"/>
                    <a:pt x="140" y="169"/>
                    <a:pt x="140" y="182"/>
                  </a:cubicBezTo>
                  <a:cubicBezTo>
                    <a:pt x="140" y="196"/>
                    <a:pt x="145" y="208"/>
                    <a:pt x="155" y="217"/>
                  </a:cubicBezTo>
                  <a:cubicBezTo>
                    <a:pt x="164" y="226"/>
                    <a:pt x="176" y="231"/>
                    <a:pt x="190" y="231"/>
                  </a:cubicBezTo>
                  <a:cubicBezTo>
                    <a:pt x="199" y="231"/>
                    <a:pt x="208" y="229"/>
                    <a:pt x="217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1" name="Freeform 8"/>
            <p:cNvSpPr>
              <a:spLocks noEditPoints="1"/>
            </p:cNvSpPr>
            <p:nvPr>
              <p:custDataLst>
                <p:tags r:id="rId43"/>
              </p:custDataLst>
            </p:nvPr>
          </p:nvSpPr>
          <p:spPr bwMode="auto">
            <a:xfrm>
              <a:off x="7281863" y="8856663"/>
              <a:ext cx="831850" cy="823913"/>
            </a:xfrm>
            <a:custGeom>
              <a:avLst/>
              <a:gdLst>
                <a:gd name="T0" fmla="*/ 197 w 387"/>
                <a:gd name="T1" fmla="*/ 0 h 383"/>
                <a:gd name="T2" fmla="*/ 331 w 387"/>
                <a:gd name="T3" fmla="*/ 57 h 383"/>
                <a:gd name="T4" fmla="*/ 387 w 387"/>
                <a:gd name="T5" fmla="*/ 192 h 383"/>
                <a:gd name="T6" fmla="*/ 330 w 387"/>
                <a:gd name="T7" fmla="*/ 327 h 383"/>
                <a:gd name="T8" fmla="*/ 194 w 387"/>
                <a:gd name="T9" fmla="*/ 383 h 383"/>
                <a:gd name="T10" fmla="*/ 57 w 387"/>
                <a:gd name="T11" fmla="*/ 327 h 383"/>
                <a:gd name="T12" fmla="*/ 0 w 387"/>
                <a:gd name="T13" fmla="*/ 192 h 383"/>
                <a:gd name="T14" fmla="*/ 57 w 387"/>
                <a:gd name="T15" fmla="*/ 56 h 383"/>
                <a:gd name="T16" fmla="*/ 197 w 387"/>
                <a:gd name="T17" fmla="*/ 0 h 383"/>
                <a:gd name="T18" fmla="*/ 193 w 387"/>
                <a:gd name="T19" fmla="*/ 137 h 383"/>
                <a:gd name="T20" fmla="*/ 156 w 387"/>
                <a:gd name="T21" fmla="*/ 153 h 383"/>
                <a:gd name="T22" fmla="*/ 140 w 387"/>
                <a:gd name="T23" fmla="*/ 192 h 383"/>
                <a:gd name="T24" fmla="*/ 156 w 387"/>
                <a:gd name="T25" fmla="*/ 231 h 383"/>
                <a:gd name="T26" fmla="*/ 193 w 387"/>
                <a:gd name="T27" fmla="*/ 247 h 383"/>
                <a:gd name="T28" fmla="*/ 231 w 387"/>
                <a:gd name="T29" fmla="*/ 231 h 383"/>
                <a:gd name="T30" fmla="*/ 247 w 387"/>
                <a:gd name="T31" fmla="*/ 192 h 383"/>
                <a:gd name="T32" fmla="*/ 231 w 387"/>
                <a:gd name="T33" fmla="*/ 153 h 383"/>
                <a:gd name="T34" fmla="*/ 193 w 387"/>
                <a:gd name="T35" fmla="*/ 137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7" h="383">
                  <a:moveTo>
                    <a:pt x="197" y="0"/>
                  </a:moveTo>
                  <a:cubicBezTo>
                    <a:pt x="249" y="0"/>
                    <a:pt x="294" y="19"/>
                    <a:pt x="331" y="57"/>
                  </a:cubicBezTo>
                  <a:cubicBezTo>
                    <a:pt x="368" y="94"/>
                    <a:pt x="387" y="139"/>
                    <a:pt x="387" y="192"/>
                  </a:cubicBezTo>
                  <a:cubicBezTo>
                    <a:pt x="387" y="245"/>
                    <a:pt x="368" y="290"/>
                    <a:pt x="330" y="327"/>
                  </a:cubicBezTo>
                  <a:cubicBezTo>
                    <a:pt x="293" y="365"/>
                    <a:pt x="247" y="383"/>
                    <a:pt x="194" y="383"/>
                  </a:cubicBezTo>
                  <a:cubicBezTo>
                    <a:pt x="140" y="383"/>
                    <a:pt x="95" y="365"/>
                    <a:pt x="57" y="327"/>
                  </a:cubicBezTo>
                  <a:cubicBezTo>
                    <a:pt x="19" y="290"/>
                    <a:pt x="0" y="244"/>
                    <a:pt x="0" y="192"/>
                  </a:cubicBezTo>
                  <a:cubicBezTo>
                    <a:pt x="0" y="138"/>
                    <a:pt x="19" y="92"/>
                    <a:pt x="57" y="56"/>
                  </a:cubicBezTo>
                  <a:cubicBezTo>
                    <a:pt x="95" y="19"/>
                    <a:pt x="141" y="0"/>
                    <a:pt x="197" y="0"/>
                  </a:cubicBezTo>
                  <a:close/>
                  <a:moveTo>
                    <a:pt x="193" y="137"/>
                  </a:moveTo>
                  <a:cubicBezTo>
                    <a:pt x="178" y="137"/>
                    <a:pt x="166" y="142"/>
                    <a:pt x="156" y="153"/>
                  </a:cubicBezTo>
                  <a:cubicBezTo>
                    <a:pt x="145" y="163"/>
                    <a:pt x="140" y="176"/>
                    <a:pt x="140" y="192"/>
                  </a:cubicBezTo>
                  <a:cubicBezTo>
                    <a:pt x="140" y="207"/>
                    <a:pt x="145" y="220"/>
                    <a:pt x="156" y="231"/>
                  </a:cubicBezTo>
                  <a:cubicBezTo>
                    <a:pt x="166" y="242"/>
                    <a:pt x="179" y="247"/>
                    <a:pt x="193" y="247"/>
                  </a:cubicBezTo>
                  <a:cubicBezTo>
                    <a:pt x="208" y="247"/>
                    <a:pt x="221" y="242"/>
                    <a:pt x="231" y="231"/>
                  </a:cubicBezTo>
                  <a:cubicBezTo>
                    <a:pt x="241" y="220"/>
                    <a:pt x="247" y="207"/>
                    <a:pt x="247" y="192"/>
                  </a:cubicBezTo>
                  <a:cubicBezTo>
                    <a:pt x="247" y="176"/>
                    <a:pt x="242" y="163"/>
                    <a:pt x="231" y="153"/>
                  </a:cubicBezTo>
                  <a:cubicBezTo>
                    <a:pt x="221" y="142"/>
                    <a:pt x="208" y="137"/>
                    <a:pt x="193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2" name="Freeform 9"/>
            <p:cNvSpPr/>
            <p:nvPr>
              <p:custDataLst>
                <p:tags r:id="rId44"/>
              </p:custDataLst>
            </p:nvPr>
          </p:nvSpPr>
          <p:spPr bwMode="auto">
            <a:xfrm>
              <a:off x="3630613" y="9069388"/>
              <a:ext cx="227013" cy="239713"/>
            </a:xfrm>
            <a:custGeom>
              <a:avLst/>
              <a:gdLst>
                <a:gd name="T0" fmla="*/ 53 w 106"/>
                <a:gd name="T1" fmla="*/ 0 h 111"/>
                <a:gd name="T2" fmla="*/ 15 w 106"/>
                <a:gd name="T3" fmla="*/ 16 h 111"/>
                <a:gd name="T4" fmla="*/ 0 w 106"/>
                <a:gd name="T5" fmla="*/ 55 h 111"/>
                <a:gd name="T6" fmla="*/ 16 w 106"/>
                <a:gd name="T7" fmla="*/ 94 h 111"/>
                <a:gd name="T8" fmla="*/ 53 w 106"/>
                <a:gd name="T9" fmla="*/ 111 h 111"/>
                <a:gd name="T10" fmla="*/ 91 w 106"/>
                <a:gd name="T11" fmla="*/ 94 h 111"/>
                <a:gd name="T12" fmla="*/ 106 w 106"/>
                <a:gd name="T13" fmla="*/ 55 h 111"/>
                <a:gd name="T14" fmla="*/ 91 w 106"/>
                <a:gd name="T15" fmla="*/ 16 h 111"/>
                <a:gd name="T16" fmla="*/ 53 w 106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11">
                  <a:moveTo>
                    <a:pt x="53" y="0"/>
                  </a:moveTo>
                  <a:cubicBezTo>
                    <a:pt x="38" y="0"/>
                    <a:pt x="26" y="5"/>
                    <a:pt x="15" y="16"/>
                  </a:cubicBezTo>
                  <a:cubicBezTo>
                    <a:pt x="5" y="27"/>
                    <a:pt x="0" y="40"/>
                    <a:pt x="0" y="55"/>
                  </a:cubicBezTo>
                  <a:cubicBezTo>
                    <a:pt x="0" y="71"/>
                    <a:pt x="5" y="84"/>
                    <a:pt x="16" y="94"/>
                  </a:cubicBezTo>
                  <a:cubicBezTo>
                    <a:pt x="26" y="105"/>
                    <a:pt x="38" y="111"/>
                    <a:pt x="53" y="111"/>
                  </a:cubicBezTo>
                  <a:cubicBezTo>
                    <a:pt x="68" y="111"/>
                    <a:pt x="80" y="105"/>
                    <a:pt x="91" y="94"/>
                  </a:cubicBezTo>
                  <a:cubicBezTo>
                    <a:pt x="101" y="84"/>
                    <a:pt x="106" y="71"/>
                    <a:pt x="106" y="55"/>
                  </a:cubicBezTo>
                  <a:cubicBezTo>
                    <a:pt x="106" y="40"/>
                    <a:pt x="101" y="27"/>
                    <a:pt x="91" y="16"/>
                  </a:cubicBezTo>
                  <a:cubicBezTo>
                    <a:pt x="81" y="5"/>
                    <a:pt x="68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3" name="Freeform 10"/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3021012" y="8350250"/>
              <a:ext cx="1447800" cy="1677988"/>
            </a:xfrm>
            <a:custGeom>
              <a:avLst/>
              <a:gdLst>
                <a:gd name="T0" fmla="*/ 337 w 674"/>
                <a:gd name="T1" fmla="*/ 0 h 779"/>
                <a:gd name="T2" fmla="*/ 0 w 674"/>
                <a:gd name="T3" fmla="*/ 195 h 779"/>
                <a:gd name="T4" fmla="*/ 0 w 674"/>
                <a:gd name="T5" fmla="*/ 584 h 779"/>
                <a:gd name="T6" fmla="*/ 337 w 674"/>
                <a:gd name="T7" fmla="*/ 779 h 779"/>
                <a:gd name="T8" fmla="*/ 674 w 674"/>
                <a:gd name="T9" fmla="*/ 584 h 779"/>
                <a:gd name="T10" fmla="*/ 674 w 674"/>
                <a:gd name="T11" fmla="*/ 195 h 779"/>
                <a:gd name="T12" fmla="*/ 337 w 674"/>
                <a:gd name="T13" fmla="*/ 0 h 779"/>
                <a:gd name="T14" fmla="*/ 474 w 674"/>
                <a:gd name="T15" fmla="*/ 525 h 779"/>
                <a:gd name="T16" fmla="*/ 337 w 674"/>
                <a:gd name="T17" fmla="*/ 581 h 779"/>
                <a:gd name="T18" fmla="*/ 200 w 674"/>
                <a:gd name="T19" fmla="*/ 525 h 779"/>
                <a:gd name="T20" fmla="*/ 144 w 674"/>
                <a:gd name="T21" fmla="*/ 389 h 779"/>
                <a:gd name="T22" fmla="*/ 200 w 674"/>
                <a:gd name="T23" fmla="*/ 253 h 779"/>
                <a:gd name="T24" fmla="*/ 341 w 674"/>
                <a:gd name="T25" fmla="*/ 198 h 779"/>
                <a:gd name="T26" fmla="*/ 475 w 674"/>
                <a:gd name="T27" fmla="*/ 254 h 779"/>
                <a:gd name="T28" fmla="*/ 531 w 674"/>
                <a:gd name="T29" fmla="*/ 389 h 779"/>
                <a:gd name="T30" fmla="*/ 474 w 674"/>
                <a:gd name="T31" fmla="*/ 525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4" h="779">
                  <a:moveTo>
                    <a:pt x="337" y="0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0" y="584"/>
                    <a:pt x="0" y="584"/>
                    <a:pt x="0" y="584"/>
                  </a:cubicBezTo>
                  <a:cubicBezTo>
                    <a:pt x="337" y="779"/>
                    <a:pt x="337" y="779"/>
                    <a:pt x="337" y="779"/>
                  </a:cubicBezTo>
                  <a:cubicBezTo>
                    <a:pt x="674" y="584"/>
                    <a:pt x="674" y="584"/>
                    <a:pt x="674" y="584"/>
                  </a:cubicBezTo>
                  <a:cubicBezTo>
                    <a:pt x="674" y="195"/>
                    <a:pt x="674" y="195"/>
                    <a:pt x="674" y="195"/>
                  </a:cubicBezTo>
                  <a:lnTo>
                    <a:pt x="337" y="0"/>
                  </a:lnTo>
                  <a:close/>
                  <a:moveTo>
                    <a:pt x="474" y="525"/>
                  </a:moveTo>
                  <a:cubicBezTo>
                    <a:pt x="436" y="562"/>
                    <a:pt x="391" y="581"/>
                    <a:pt x="337" y="581"/>
                  </a:cubicBezTo>
                  <a:cubicBezTo>
                    <a:pt x="284" y="581"/>
                    <a:pt x="238" y="562"/>
                    <a:pt x="200" y="525"/>
                  </a:cubicBezTo>
                  <a:cubicBezTo>
                    <a:pt x="163" y="487"/>
                    <a:pt x="144" y="442"/>
                    <a:pt x="144" y="389"/>
                  </a:cubicBezTo>
                  <a:cubicBezTo>
                    <a:pt x="144" y="335"/>
                    <a:pt x="163" y="290"/>
                    <a:pt x="200" y="253"/>
                  </a:cubicBezTo>
                  <a:cubicBezTo>
                    <a:pt x="238" y="216"/>
                    <a:pt x="285" y="198"/>
                    <a:pt x="341" y="198"/>
                  </a:cubicBezTo>
                  <a:cubicBezTo>
                    <a:pt x="393" y="198"/>
                    <a:pt x="438" y="216"/>
                    <a:pt x="475" y="254"/>
                  </a:cubicBezTo>
                  <a:cubicBezTo>
                    <a:pt x="512" y="292"/>
                    <a:pt x="531" y="336"/>
                    <a:pt x="531" y="389"/>
                  </a:cubicBezTo>
                  <a:cubicBezTo>
                    <a:pt x="531" y="442"/>
                    <a:pt x="512" y="487"/>
                    <a:pt x="474" y="5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6"/>
            </p:custDataLst>
          </p:nvPr>
        </p:nvSpPr>
        <p:spPr>
          <a:xfrm>
            <a:off x="795600" y="2234649"/>
            <a:ext cx="4627300" cy="2344542"/>
          </a:xfrm>
        </p:spPr>
        <p:txBody>
          <a:bodyPr anchor="b">
            <a:normAutofit/>
          </a:bodyPr>
          <a:lstStyle>
            <a:lvl1pPr algn="l">
              <a:defRPr sz="7000" spc="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7"/>
            </p:custDataLst>
          </p:nvPr>
        </p:nvSpPr>
        <p:spPr>
          <a:xfrm>
            <a:off x="928885" y="4630108"/>
            <a:ext cx="2314187" cy="582001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3275" y="-12428"/>
            <a:ext cx="12200288" cy="68704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 flipH="1">
            <a:off x="0" y="-12427"/>
            <a:ext cx="6316647" cy="6870427"/>
            <a:chOff x="5880116" y="-12427"/>
            <a:chExt cx="6316647" cy="6870427"/>
          </a:xfrm>
        </p:grpSpPr>
        <p:sp>
          <p:nvSpPr>
            <p:cNvPr id="40" name="等腰三角形 39"/>
            <p:cNvSpPr/>
            <p:nvPr>
              <p:custDataLst>
                <p:tags r:id="rId4"/>
              </p:custDataLst>
            </p:nvPr>
          </p:nvSpPr>
          <p:spPr>
            <a:xfrm>
              <a:off x="5903686" y="626745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>
              <p:custDataLst>
                <p:tags r:id="rId5"/>
              </p:custDataLst>
            </p:nvPr>
          </p:nvSpPr>
          <p:spPr>
            <a:xfrm flipV="1">
              <a:off x="6246205" y="6267450"/>
              <a:ext cx="685038" cy="5905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>
              <p:custDataLst>
                <p:tags r:id="rId6"/>
              </p:custDataLst>
            </p:nvPr>
          </p:nvSpPr>
          <p:spPr>
            <a:xfrm>
              <a:off x="6583077" y="6267450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>
              <p:custDataLst>
                <p:tags r:id="rId7"/>
              </p:custDataLst>
            </p:nvPr>
          </p:nvSpPr>
          <p:spPr>
            <a:xfrm flipV="1">
              <a:off x="5880116" y="4513457"/>
              <a:ext cx="2719668" cy="234454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>
              <p:custDataLst>
                <p:tags r:id="rId8"/>
              </p:custDataLst>
            </p:nvPr>
          </p:nvSpPr>
          <p:spPr>
            <a:xfrm>
              <a:off x="7238709" y="6267450"/>
              <a:ext cx="685038" cy="590550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>
              <p:custDataLst>
                <p:tags r:id="rId9"/>
              </p:custDataLst>
            </p:nvPr>
          </p:nvSpPr>
          <p:spPr>
            <a:xfrm flipV="1">
              <a:off x="7581228" y="6267450"/>
              <a:ext cx="685038" cy="59055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>
              <p:custDataLst>
                <p:tags r:id="rId10"/>
              </p:custDataLst>
            </p:nvPr>
          </p:nvSpPr>
          <p:spPr>
            <a:xfrm>
              <a:off x="7910480" y="626745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>
              <p:custDataLst>
                <p:tags r:id="rId11"/>
              </p:custDataLst>
            </p:nvPr>
          </p:nvSpPr>
          <p:spPr>
            <a:xfrm>
              <a:off x="7578182" y="5676900"/>
              <a:ext cx="685038" cy="590550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>
              <p:custDataLst>
                <p:tags r:id="rId12"/>
              </p:custDataLst>
            </p:nvPr>
          </p:nvSpPr>
          <p:spPr>
            <a:xfrm flipV="1">
              <a:off x="8248143" y="6267450"/>
              <a:ext cx="685038" cy="59055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>
              <p:custDataLst>
                <p:tags r:id="rId13"/>
              </p:custDataLst>
            </p:nvPr>
          </p:nvSpPr>
          <p:spPr>
            <a:xfrm>
              <a:off x="8588281" y="6267450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>
              <p:custDataLst>
                <p:tags r:id="rId14"/>
              </p:custDataLst>
            </p:nvPr>
          </p:nvSpPr>
          <p:spPr>
            <a:xfrm>
              <a:off x="8255983" y="567690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>
              <p:custDataLst>
                <p:tags r:id="rId15"/>
              </p:custDataLst>
            </p:nvPr>
          </p:nvSpPr>
          <p:spPr>
            <a:xfrm flipV="1">
              <a:off x="8922233" y="6267450"/>
              <a:ext cx="685038" cy="590550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>
              <p:custDataLst>
                <p:tags r:id="rId16"/>
              </p:custDataLst>
            </p:nvPr>
          </p:nvSpPr>
          <p:spPr>
            <a:xfrm>
              <a:off x="9252846" y="6267450"/>
              <a:ext cx="685038" cy="590550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/>
            <p:cNvSpPr/>
            <p:nvPr>
              <p:custDataLst>
                <p:tags r:id="rId17"/>
              </p:custDataLst>
            </p:nvPr>
          </p:nvSpPr>
          <p:spPr>
            <a:xfrm>
              <a:off x="8919187" y="5676900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/>
            <p:cNvSpPr/>
            <p:nvPr>
              <p:custDataLst>
                <p:tags r:id="rId18"/>
              </p:custDataLst>
            </p:nvPr>
          </p:nvSpPr>
          <p:spPr>
            <a:xfrm flipV="1">
              <a:off x="8587616" y="5684520"/>
              <a:ext cx="685038" cy="59055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>
              <p:custDataLst>
                <p:tags r:id="rId19"/>
              </p:custDataLst>
            </p:nvPr>
          </p:nvSpPr>
          <p:spPr>
            <a:xfrm>
              <a:off x="8583073" y="509397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/>
            <p:cNvSpPr/>
            <p:nvPr>
              <p:custDataLst>
                <p:tags r:id="rId20"/>
              </p:custDataLst>
            </p:nvPr>
          </p:nvSpPr>
          <p:spPr>
            <a:xfrm flipV="1">
              <a:off x="7913280" y="5690476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</a:t>
              </a:r>
              <a:endParaRPr lang="zh-CN" altLang="en-US" dirty="0"/>
            </a:p>
          </p:txBody>
        </p:sp>
        <p:sp>
          <p:nvSpPr>
            <p:cNvPr id="89" name="等腰三角形 88"/>
            <p:cNvSpPr/>
            <p:nvPr>
              <p:custDataLst>
                <p:tags r:id="rId21"/>
              </p:custDataLst>
            </p:nvPr>
          </p:nvSpPr>
          <p:spPr>
            <a:xfrm>
              <a:off x="7910446" y="5100248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>
              <p:custDataLst>
                <p:tags r:id="rId22"/>
              </p:custDataLst>
            </p:nvPr>
          </p:nvSpPr>
          <p:spPr>
            <a:xfrm flipV="1">
              <a:off x="8241676" y="5116113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 </a:t>
              </a:r>
              <a:endParaRPr lang="zh-CN" altLang="en-US" dirty="0"/>
            </a:p>
          </p:txBody>
        </p:sp>
        <p:sp>
          <p:nvSpPr>
            <p:cNvPr id="91" name="等腰三角形 90"/>
            <p:cNvSpPr/>
            <p:nvPr>
              <p:custDataLst>
                <p:tags r:id="rId23"/>
              </p:custDataLst>
            </p:nvPr>
          </p:nvSpPr>
          <p:spPr>
            <a:xfrm>
              <a:off x="8244057" y="4527082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等腰三角形 91"/>
            <p:cNvSpPr/>
            <p:nvPr>
              <p:custDataLst>
                <p:tags r:id="rId24"/>
              </p:custDataLst>
            </p:nvPr>
          </p:nvSpPr>
          <p:spPr>
            <a:xfrm flipV="1">
              <a:off x="8578694" y="4529820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: 形状 92"/>
            <p:cNvSpPr/>
            <p:nvPr>
              <p:custDataLst>
                <p:tags r:id="rId25"/>
              </p:custDataLst>
            </p:nvPr>
          </p:nvSpPr>
          <p:spPr>
            <a:xfrm>
              <a:off x="7218860" y="-12427"/>
              <a:ext cx="4973140" cy="4533554"/>
            </a:xfrm>
            <a:custGeom>
              <a:avLst/>
              <a:gdLst>
                <a:gd name="connsiteX0" fmla="*/ 2629462 w 4973140"/>
                <a:gd name="connsiteY0" fmla="*/ 0 h 4533554"/>
                <a:gd name="connsiteX1" fmla="*/ 3492230 w 4973140"/>
                <a:gd name="connsiteY1" fmla="*/ 0 h 4533554"/>
                <a:gd name="connsiteX2" fmla="*/ 4973140 w 4973140"/>
                <a:gd name="connsiteY2" fmla="*/ 2553293 h 4533554"/>
                <a:gd name="connsiteX3" fmla="*/ 4973140 w 4973140"/>
                <a:gd name="connsiteY3" fmla="*/ 4533554 h 4533554"/>
                <a:gd name="connsiteX4" fmla="*/ 0 w 4973140"/>
                <a:gd name="connsiteY4" fmla="*/ 4533554 h 453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3140" h="4533554">
                  <a:moveTo>
                    <a:pt x="2629462" y="0"/>
                  </a:moveTo>
                  <a:lnTo>
                    <a:pt x="3492230" y="0"/>
                  </a:lnTo>
                  <a:lnTo>
                    <a:pt x="4973140" y="2553293"/>
                  </a:lnTo>
                  <a:lnTo>
                    <a:pt x="4973140" y="4533554"/>
                  </a:lnTo>
                  <a:lnTo>
                    <a:pt x="0" y="45335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>
              <p:custDataLst>
                <p:tags r:id="rId26"/>
              </p:custDataLst>
            </p:nvPr>
          </p:nvSpPr>
          <p:spPr>
            <a:xfrm>
              <a:off x="8586998" y="3941353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等腰三角形 94"/>
            <p:cNvSpPr/>
            <p:nvPr>
              <p:custDataLst>
                <p:tags r:id="rId27"/>
              </p:custDataLst>
            </p:nvPr>
          </p:nvSpPr>
          <p:spPr>
            <a:xfrm flipV="1">
              <a:off x="8620825" y="3436558"/>
              <a:ext cx="1272515" cy="109699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 </a:t>
              </a:r>
              <a:endParaRPr lang="zh-CN" altLang="en-US" dirty="0"/>
            </a:p>
          </p:txBody>
        </p:sp>
        <p:sp>
          <p:nvSpPr>
            <p:cNvPr id="96" name="等腰三角形 95"/>
            <p:cNvSpPr/>
            <p:nvPr>
              <p:custDataLst>
                <p:tags r:id="rId28"/>
              </p:custDataLst>
            </p:nvPr>
          </p:nvSpPr>
          <p:spPr>
            <a:xfrm>
              <a:off x="9208302" y="2853084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任意多边形: 形状 96"/>
            <p:cNvSpPr/>
            <p:nvPr>
              <p:custDataLst>
                <p:tags r:id="rId29"/>
              </p:custDataLst>
            </p:nvPr>
          </p:nvSpPr>
          <p:spPr>
            <a:xfrm flipV="1">
              <a:off x="10706723" y="-12427"/>
              <a:ext cx="1490040" cy="2569033"/>
            </a:xfrm>
            <a:custGeom>
              <a:avLst/>
              <a:gdLst>
                <a:gd name="connsiteX0" fmla="*/ 0 w 1490040"/>
                <a:gd name="connsiteY0" fmla="*/ 2569033 h 2569033"/>
                <a:gd name="connsiteX1" fmla="*/ 1490040 w 1490040"/>
                <a:gd name="connsiteY1" fmla="*/ 2569033 h 2569033"/>
                <a:gd name="connsiteX2" fmla="*/ 1490040 w 1490040"/>
                <a:gd name="connsiteY2" fmla="*/ 0 h 256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0040" h="2569033">
                  <a:moveTo>
                    <a:pt x="0" y="2569033"/>
                  </a:moveTo>
                  <a:lnTo>
                    <a:pt x="1490040" y="2569033"/>
                  </a:lnTo>
                  <a:lnTo>
                    <a:pt x="14900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任意多边形: 形状 97"/>
            <p:cNvSpPr/>
            <p:nvPr>
              <p:custDataLst>
                <p:tags r:id="rId30"/>
              </p:custDataLst>
            </p:nvPr>
          </p:nvSpPr>
          <p:spPr>
            <a:xfrm flipV="1">
              <a:off x="11592200" y="4523679"/>
              <a:ext cx="596274" cy="1028058"/>
            </a:xfrm>
            <a:custGeom>
              <a:avLst/>
              <a:gdLst>
                <a:gd name="connsiteX0" fmla="*/ 0 w 596274"/>
                <a:gd name="connsiteY0" fmla="*/ 1028058 h 1028058"/>
                <a:gd name="connsiteX1" fmla="*/ 596274 w 596274"/>
                <a:gd name="connsiteY1" fmla="*/ 1028058 h 1028058"/>
                <a:gd name="connsiteX2" fmla="*/ 596274 w 596274"/>
                <a:gd name="connsiteY2" fmla="*/ 0 h 102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6274" h="1028058">
                  <a:moveTo>
                    <a:pt x="0" y="1028058"/>
                  </a:moveTo>
                  <a:lnTo>
                    <a:pt x="596274" y="1028058"/>
                  </a:lnTo>
                  <a:lnTo>
                    <a:pt x="596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等腰三角形 98"/>
            <p:cNvSpPr/>
            <p:nvPr>
              <p:custDataLst>
                <p:tags r:id="rId31"/>
              </p:custDataLst>
            </p:nvPr>
          </p:nvSpPr>
          <p:spPr>
            <a:xfrm>
              <a:off x="11017611" y="626745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等腰三角形 99"/>
            <p:cNvSpPr/>
            <p:nvPr>
              <p:custDataLst>
                <p:tags r:id="rId32"/>
              </p:custDataLst>
            </p:nvPr>
          </p:nvSpPr>
          <p:spPr>
            <a:xfrm flipV="1">
              <a:off x="11355274" y="6267450"/>
              <a:ext cx="685038" cy="59055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任意多边形: 形状 100"/>
            <p:cNvSpPr/>
            <p:nvPr>
              <p:custDataLst>
                <p:tags r:id="rId33"/>
              </p:custDataLst>
            </p:nvPr>
          </p:nvSpPr>
          <p:spPr>
            <a:xfrm>
              <a:off x="11695412" y="6267450"/>
              <a:ext cx="493062" cy="590550"/>
            </a:xfrm>
            <a:custGeom>
              <a:avLst/>
              <a:gdLst>
                <a:gd name="connsiteX0" fmla="*/ 342519 w 493062"/>
                <a:gd name="connsiteY0" fmla="*/ 0 h 590550"/>
                <a:gd name="connsiteX1" fmla="*/ 493062 w 493062"/>
                <a:gd name="connsiteY1" fmla="*/ 259557 h 590550"/>
                <a:gd name="connsiteX2" fmla="*/ 493062 w 493062"/>
                <a:gd name="connsiteY2" fmla="*/ 590550 h 590550"/>
                <a:gd name="connsiteX3" fmla="*/ 0 w 493062"/>
                <a:gd name="connsiteY3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062" h="590550">
                  <a:moveTo>
                    <a:pt x="342519" y="0"/>
                  </a:moveTo>
                  <a:lnTo>
                    <a:pt x="493062" y="259557"/>
                  </a:lnTo>
                  <a:lnTo>
                    <a:pt x="49306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等腰三角形 101"/>
            <p:cNvSpPr/>
            <p:nvPr>
              <p:custDataLst>
                <p:tags r:id="rId34"/>
              </p:custDataLst>
            </p:nvPr>
          </p:nvSpPr>
          <p:spPr>
            <a:xfrm>
              <a:off x="11352228" y="567690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10662730" y="276128"/>
              <a:ext cx="1063929" cy="351879"/>
              <a:chOff x="3021012" y="8350250"/>
              <a:chExt cx="5092701" cy="1684338"/>
            </a:xfrm>
            <a:solidFill>
              <a:schemeClr val="bg1">
                <a:lumMod val="95000"/>
                <a:alpha val="20000"/>
              </a:schemeClr>
            </a:solidFill>
          </p:grpSpPr>
          <p:sp>
            <p:nvSpPr>
              <p:cNvPr id="104" name="Rectangle 5"/>
              <p:cNvSpPr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5016500" y="8580438"/>
                <a:ext cx="295275" cy="10858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5" name="Freeform 6"/>
              <p:cNvSpPr>
                <a:spLocks noEditPoint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5438775" y="8856663"/>
                <a:ext cx="831850" cy="823913"/>
              </a:xfrm>
              <a:custGeom>
                <a:avLst/>
                <a:gdLst>
                  <a:gd name="T0" fmla="*/ 197 w 387"/>
                  <a:gd name="T1" fmla="*/ 0 h 383"/>
                  <a:gd name="T2" fmla="*/ 331 w 387"/>
                  <a:gd name="T3" fmla="*/ 57 h 383"/>
                  <a:gd name="T4" fmla="*/ 387 w 387"/>
                  <a:gd name="T5" fmla="*/ 192 h 383"/>
                  <a:gd name="T6" fmla="*/ 330 w 387"/>
                  <a:gd name="T7" fmla="*/ 327 h 383"/>
                  <a:gd name="T8" fmla="*/ 194 w 387"/>
                  <a:gd name="T9" fmla="*/ 383 h 383"/>
                  <a:gd name="T10" fmla="*/ 57 w 387"/>
                  <a:gd name="T11" fmla="*/ 327 h 383"/>
                  <a:gd name="T12" fmla="*/ 0 w 387"/>
                  <a:gd name="T13" fmla="*/ 192 h 383"/>
                  <a:gd name="T14" fmla="*/ 57 w 387"/>
                  <a:gd name="T15" fmla="*/ 56 h 383"/>
                  <a:gd name="T16" fmla="*/ 197 w 387"/>
                  <a:gd name="T17" fmla="*/ 0 h 383"/>
                  <a:gd name="T18" fmla="*/ 193 w 387"/>
                  <a:gd name="T19" fmla="*/ 137 h 383"/>
                  <a:gd name="T20" fmla="*/ 156 w 387"/>
                  <a:gd name="T21" fmla="*/ 153 h 383"/>
                  <a:gd name="T22" fmla="*/ 140 w 387"/>
                  <a:gd name="T23" fmla="*/ 192 h 383"/>
                  <a:gd name="T24" fmla="*/ 156 w 387"/>
                  <a:gd name="T25" fmla="*/ 231 h 383"/>
                  <a:gd name="T26" fmla="*/ 193 w 387"/>
                  <a:gd name="T27" fmla="*/ 247 h 383"/>
                  <a:gd name="T28" fmla="*/ 231 w 387"/>
                  <a:gd name="T29" fmla="*/ 231 h 383"/>
                  <a:gd name="T30" fmla="*/ 247 w 387"/>
                  <a:gd name="T31" fmla="*/ 192 h 383"/>
                  <a:gd name="T32" fmla="*/ 231 w 387"/>
                  <a:gd name="T33" fmla="*/ 153 h 383"/>
                  <a:gd name="T34" fmla="*/ 193 w 387"/>
                  <a:gd name="T35" fmla="*/ 13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7" h="383">
                    <a:moveTo>
                      <a:pt x="197" y="0"/>
                    </a:moveTo>
                    <a:cubicBezTo>
                      <a:pt x="249" y="0"/>
                      <a:pt x="294" y="19"/>
                      <a:pt x="331" y="57"/>
                    </a:cubicBezTo>
                    <a:cubicBezTo>
                      <a:pt x="368" y="94"/>
                      <a:pt x="387" y="139"/>
                      <a:pt x="387" y="192"/>
                    </a:cubicBezTo>
                    <a:cubicBezTo>
                      <a:pt x="387" y="245"/>
                      <a:pt x="368" y="290"/>
                      <a:pt x="330" y="327"/>
                    </a:cubicBezTo>
                    <a:cubicBezTo>
                      <a:pt x="293" y="365"/>
                      <a:pt x="247" y="383"/>
                      <a:pt x="194" y="383"/>
                    </a:cubicBezTo>
                    <a:cubicBezTo>
                      <a:pt x="140" y="383"/>
                      <a:pt x="95" y="365"/>
                      <a:pt x="57" y="327"/>
                    </a:cubicBezTo>
                    <a:cubicBezTo>
                      <a:pt x="19" y="290"/>
                      <a:pt x="0" y="244"/>
                      <a:pt x="0" y="192"/>
                    </a:cubicBezTo>
                    <a:cubicBezTo>
                      <a:pt x="0" y="138"/>
                      <a:pt x="19" y="92"/>
                      <a:pt x="57" y="56"/>
                    </a:cubicBezTo>
                    <a:cubicBezTo>
                      <a:pt x="95" y="19"/>
                      <a:pt x="141" y="0"/>
                      <a:pt x="197" y="0"/>
                    </a:cubicBezTo>
                    <a:close/>
                    <a:moveTo>
                      <a:pt x="193" y="137"/>
                    </a:moveTo>
                    <a:cubicBezTo>
                      <a:pt x="178" y="137"/>
                      <a:pt x="166" y="142"/>
                      <a:pt x="156" y="153"/>
                    </a:cubicBezTo>
                    <a:cubicBezTo>
                      <a:pt x="145" y="163"/>
                      <a:pt x="140" y="176"/>
                      <a:pt x="140" y="192"/>
                    </a:cubicBezTo>
                    <a:cubicBezTo>
                      <a:pt x="140" y="207"/>
                      <a:pt x="145" y="220"/>
                      <a:pt x="156" y="231"/>
                    </a:cubicBezTo>
                    <a:cubicBezTo>
                      <a:pt x="166" y="242"/>
                      <a:pt x="179" y="247"/>
                      <a:pt x="193" y="247"/>
                    </a:cubicBezTo>
                    <a:cubicBezTo>
                      <a:pt x="208" y="247"/>
                      <a:pt x="221" y="242"/>
                      <a:pt x="231" y="231"/>
                    </a:cubicBezTo>
                    <a:cubicBezTo>
                      <a:pt x="241" y="220"/>
                      <a:pt x="247" y="207"/>
                      <a:pt x="247" y="192"/>
                    </a:cubicBezTo>
                    <a:cubicBezTo>
                      <a:pt x="247" y="176"/>
                      <a:pt x="242" y="163"/>
                      <a:pt x="231" y="153"/>
                    </a:cubicBezTo>
                    <a:cubicBezTo>
                      <a:pt x="221" y="142"/>
                      <a:pt x="208" y="137"/>
                      <a:pt x="193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6" name="Freeform 7"/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6350000" y="8856663"/>
                <a:ext cx="804863" cy="1177925"/>
              </a:xfrm>
              <a:custGeom>
                <a:avLst/>
                <a:gdLst>
                  <a:gd name="T0" fmla="*/ 217 w 375"/>
                  <a:gd name="T1" fmla="*/ 224 h 547"/>
                  <a:gd name="T2" fmla="*/ 217 w 375"/>
                  <a:gd name="T3" fmla="*/ 351 h 547"/>
                  <a:gd name="T4" fmla="*/ 160 w 375"/>
                  <a:gd name="T5" fmla="*/ 362 h 547"/>
                  <a:gd name="T6" fmla="*/ 47 w 375"/>
                  <a:gd name="T7" fmla="*/ 311 h 547"/>
                  <a:gd name="T8" fmla="*/ 0 w 375"/>
                  <a:gd name="T9" fmla="*/ 188 h 547"/>
                  <a:gd name="T10" fmla="*/ 56 w 375"/>
                  <a:gd name="T11" fmla="*/ 55 h 547"/>
                  <a:gd name="T12" fmla="*/ 193 w 375"/>
                  <a:gd name="T13" fmla="*/ 0 h 547"/>
                  <a:gd name="T14" fmla="*/ 276 w 375"/>
                  <a:gd name="T15" fmla="*/ 18 h 547"/>
                  <a:gd name="T16" fmla="*/ 338 w 375"/>
                  <a:gd name="T17" fmla="*/ 64 h 547"/>
                  <a:gd name="T18" fmla="*/ 375 w 375"/>
                  <a:gd name="T19" fmla="*/ 204 h 547"/>
                  <a:gd name="T20" fmla="*/ 375 w 375"/>
                  <a:gd name="T21" fmla="*/ 326 h 547"/>
                  <a:gd name="T22" fmla="*/ 319 w 375"/>
                  <a:gd name="T23" fmla="*/ 485 h 547"/>
                  <a:gd name="T24" fmla="*/ 174 w 375"/>
                  <a:gd name="T25" fmla="*/ 547 h 547"/>
                  <a:gd name="T26" fmla="*/ 105 w 375"/>
                  <a:gd name="T27" fmla="*/ 533 h 547"/>
                  <a:gd name="T28" fmla="*/ 105 w 375"/>
                  <a:gd name="T29" fmla="*/ 408 h 547"/>
                  <a:gd name="T30" fmla="*/ 159 w 375"/>
                  <a:gd name="T31" fmla="*/ 423 h 547"/>
                  <a:gd name="T32" fmla="*/ 217 w 375"/>
                  <a:gd name="T33" fmla="*/ 398 h 547"/>
                  <a:gd name="T34" fmla="*/ 237 w 375"/>
                  <a:gd name="T35" fmla="*/ 328 h 547"/>
                  <a:gd name="T36" fmla="*/ 237 w 375"/>
                  <a:gd name="T37" fmla="*/ 189 h 547"/>
                  <a:gd name="T38" fmla="*/ 190 w 375"/>
                  <a:gd name="T39" fmla="*/ 131 h 547"/>
                  <a:gd name="T40" fmla="*/ 155 w 375"/>
                  <a:gd name="T41" fmla="*/ 147 h 547"/>
                  <a:gd name="T42" fmla="*/ 140 w 375"/>
                  <a:gd name="T43" fmla="*/ 182 h 547"/>
                  <a:gd name="T44" fmla="*/ 155 w 375"/>
                  <a:gd name="T45" fmla="*/ 217 h 547"/>
                  <a:gd name="T46" fmla="*/ 190 w 375"/>
                  <a:gd name="T47" fmla="*/ 231 h 547"/>
                  <a:gd name="T48" fmla="*/ 217 w 375"/>
                  <a:gd name="T49" fmla="*/ 224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75" h="547">
                    <a:moveTo>
                      <a:pt x="217" y="224"/>
                    </a:moveTo>
                    <a:cubicBezTo>
                      <a:pt x="217" y="351"/>
                      <a:pt x="217" y="351"/>
                      <a:pt x="217" y="351"/>
                    </a:cubicBezTo>
                    <a:cubicBezTo>
                      <a:pt x="197" y="358"/>
                      <a:pt x="178" y="362"/>
                      <a:pt x="160" y="362"/>
                    </a:cubicBezTo>
                    <a:cubicBezTo>
                      <a:pt x="115" y="362"/>
                      <a:pt x="77" y="345"/>
                      <a:pt x="47" y="311"/>
                    </a:cubicBezTo>
                    <a:cubicBezTo>
                      <a:pt x="16" y="278"/>
                      <a:pt x="0" y="237"/>
                      <a:pt x="0" y="188"/>
                    </a:cubicBezTo>
                    <a:cubicBezTo>
                      <a:pt x="0" y="135"/>
                      <a:pt x="19" y="91"/>
                      <a:pt x="56" y="55"/>
                    </a:cubicBezTo>
                    <a:cubicBezTo>
                      <a:pt x="93" y="18"/>
                      <a:pt x="139" y="0"/>
                      <a:pt x="193" y="0"/>
                    </a:cubicBezTo>
                    <a:cubicBezTo>
                      <a:pt x="222" y="0"/>
                      <a:pt x="249" y="6"/>
                      <a:pt x="276" y="18"/>
                    </a:cubicBezTo>
                    <a:cubicBezTo>
                      <a:pt x="302" y="29"/>
                      <a:pt x="323" y="45"/>
                      <a:pt x="338" y="64"/>
                    </a:cubicBezTo>
                    <a:cubicBezTo>
                      <a:pt x="363" y="96"/>
                      <a:pt x="375" y="143"/>
                      <a:pt x="375" y="204"/>
                    </a:cubicBezTo>
                    <a:cubicBezTo>
                      <a:pt x="375" y="326"/>
                      <a:pt x="375" y="326"/>
                      <a:pt x="375" y="326"/>
                    </a:cubicBezTo>
                    <a:cubicBezTo>
                      <a:pt x="375" y="391"/>
                      <a:pt x="357" y="445"/>
                      <a:pt x="319" y="485"/>
                    </a:cubicBezTo>
                    <a:cubicBezTo>
                      <a:pt x="282" y="526"/>
                      <a:pt x="233" y="547"/>
                      <a:pt x="174" y="547"/>
                    </a:cubicBezTo>
                    <a:cubicBezTo>
                      <a:pt x="155" y="547"/>
                      <a:pt x="132" y="542"/>
                      <a:pt x="105" y="533"/>
                    </a:cubicBezTo>
                    <a:cubicBezTo>
                      <a:pt x="105" y="408"/>
                      <a:pt x="105" y="408"/>
                      <a:pt x="105" y="408"/>
                    </a:cubicBezTo>
                    <a:cubicBezTo>
                      <a:pt x="123" y="418"/>
                      <a:pt x="141" y="423"/>
                      <a:pt x="159" y="423"/>
                    </a:cubicBezTo>
                    <a:cubicBezTo>
                      <a:pt x="184" y="423"/>
                      <a:pt x="203" y="414"/>
                      <a:pt x="217" y="398"/>
                    </a:cubicBezTo>
                    <a:cubicBezTo>
                      <a:pt x="230" y="382"/>
                      <a:pt x="237" y="358"/>
                      <a:pt x="237" y="328"/>
                    </a:cubicBezTo>
                    <a:cubicBezTo>
                      <a:pt x="237" y="189"/>
                      <a:pt x="237" y="189"/>
                      <a:pt x="237" y="189"/>
                    </a:cubicBezTo>
                    <a:cubicBezTo>
                      <a:pt x="237" y="151"/>
                      <a:pt x="222" y="131"/>
                      <a:pt x="190" y="131"/>
                    </a:cubicBezTo>
                    <a:cubicBezTo>
                      <a:pt x="177" y="131"/>
                      <a:pt x="165" y="137"/>
                      <a:pt x="155" y="147"/>
                    </a:cubicBezTo>
                    <a:cubicBezTo>
                      <a:pt x="145" y="157"/>
                      <a:pt x="140" y="169"/>
                      <a:pt x="140" y="182"/>
                    </a:cubicBezTo>
                    <a:cubicBezTo>
                      <a:pt x="140" y="196"/>
                      <a:pt x="145" y="208"/>
                      <a:pt x="155" y="217"/>
                    </a:cubicBezTo>
                    <a:cubicBezTo>
                      <a:pt x="164" y="226"/>
                      <a:pt x="176" y="231"/>
                      <a:pt x="190" y="231"/>
                    </a:cubicBezTo>
                    <a:cubicBezTo>
                      <a:pt x="199" y="231"/>
                      <a:pt x="208" y="229"/>
                      <a:pt x="217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7" name="Freeform 8"/>
              <p:cNvSpPr>
                <a:spLocks noEditPoint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7281863" y="8856663"/>
                <a:ext cx="831850" cy="823913"/>
              </a:xfrm>
              <a:custGeom>
                <a:avLst/>
                <a:gdLst>
                  <a:gd name="T0" fmla="*/ 197 w 387"/>
                  <a:gd name="T1" fmla="*/ 0 h 383"/>
                  <a:gd name="T2" fmla="*/ 331 w 387"/>
                  <a:gd name="T3" fmla="*/ 57 h 383"/>
                  <a:gd name="T4" fmla="*/ 387 w 387"/>
                  <a:gd name="T5" fmla="*/ 192 h 383"/>
                  <a:gd name="T6" fmla="*/ 330 w 387"/>
                  <a:gd name="T7" fmla="*/ 327 h 383"/>
                  <a:gd name="T8" fmla="*/ 194 w 387"/>
                  <a:gd name="T9" fmla="*/ 383 h 383"/>
                  <a:gd name="T10" fmla="*/ 57 w 387"/>
                  <a:gd name="T11" fmla="*/ 327 h 383"/>
                  <a:gd name="T12" fmla="*/ 0 w 387"/>
                  <a:gd name="T13" fmla="*/ 192 h 383"/>
                  <a:gd name="T14" fmla="*/ 57 w 387"/>
                  <a:gd name="T15" fmla="*/ 56 h 383"/>
                  <a:gd name="T16" fmla="*/ 197 w 387"/>
                  <a:gd name="T17" fmla="*/ 0 h 383"/>
                  <a:gd name="T18" fmla="*/ 193 w 387"/>
                  <a:gd name="T19" fmla="*/ 137 h 383"/>
                  <a:gd name="T20" fmla="*/ 156 w 387"/>
                  <a:gd name="T21" fmla="*/ 153 h 383"/>
                  <a:gd name="T22" fmla="*/ 140 w 387"/>
                  <a:gd name="T23" fmla="*/ 192 h 383"/>
                  <a:gd name="T24" fmla="*/ 156 w 387"/>
                  <a:gd name="T25" fmla="*/ 231 h 383"/>
                  <a:gd name="T26" fmla="*/ 193 w 387"/>
                  <a:gd name="T27" fmla="*/ 247 h 383"/>
                  <a:gd name="T28" fmla="*/ 231 w 387"/>
                  <a:gd name="T29" fmla="*/ 231 h 383"/>
                  <a:gd name="T30" fmla="*/ 247 w 387"/>
                  <a:gd name="T31" fmla="*/ 192 h 383"/>
                  <a:gd name="T32" fmla="*/ 231 w 387"/>
                  <a:gd name="T33" fmla="*/ 153 h 383"/>
                  <a:gd name="T34" fmla="*/ 193 w 387"/>
                  <a:gd name="T35" fmla="*/ 13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7" h="383">
                    <a:moveTo>
                      <a:pt x="197" y="0"/>
                    </a:moveTo>
                    <a:cubicBezTo>
                      <a:pt x="249" y="0"/>
                      <a:pt x="294" y="19"/>
                      <a:pt x="331" y="57"/>
                    </a:cubicBezTo>
                    <a:cubicBezTo>
                      <a:pt x="368" y="94"/>
                      <a:pt x="387" y="139"/>
                      <a:pt x="387" y="192"/>
                    </a:cubicBezTo>
                    <a:cubicBezTo>
                      <a:pt x="387" y="245"/>
                      <a:pt x="368" y="290"/>
                      <a:pt x="330" y="327"/>
                    </a:cubicBezTo>
                    <a:cubicBezTo>
                      <a:pt x="293" y="365"/>
                      <a:pt x="247" y="383"/>
                      <a:pt x="194" y="383"/>
                    </a:cubicBezTo>
                    <a:cubicBezTo>
                      <a:pt x="140" y="383"/>
                      <a:pt x="95" y="365"/>
                      <a:pt x="57" y="327"/>
                    </a:cubicBezTo>
                    <a:cubicBezTo>
                      <a:pt x="19" y="290"/>
                      <a:pt x="0" y="244"/>
                      <a:pt x="0" y="192"/>
                    </a:cubicBezTo>
                    <a:cubicBezTo>
                      <a:pt x="0" y="138"/>
                      <a:pt x="19" y="92"/>
                      <a:pt x="57" y="56"/>
                    </a:cubicBezTo>
                    <a:cubicBezTo>
                      <a:pt x="95" y="19"/>
                      <a:pt x="141" y="0"/>
                      <a:pt x="197" y="0"/>
                    </a:cubicBezTo>
                    <a:close/>
                    <a:moveTo>
                      <a:pt x="193" y="137"/>
                    </a:moveTo>
                    <a:cubicBezTo>
                      <a:pt x="178" y="137"/>
                      <a:pt x="166" y="142"/>
                      <a:pt x="156" y="153"/>
                    </a:cubicBezTo>
                    <a:cubicBezTo>
                      <a:pt x="145" y="163"/>
                      <a:pt x="140" y="176"/>
                      <a:pt x="140" y="192"/>
                    </a:cubicBezTo>
                    <a:cubicBezTo>
                      <a:pt x="140" y="207"/>
                      <a:pt x="145" y="220"/>
                      <a:pt x="156" y="231"/>
                    </a:cubicBezTo>
                    <a:cubicBezTo>
                      <a:pt x="166" y="242"/>
                      <a:pt x="179" y="247"/>
                      <a:pt x="193" y="247"/>
                    </a:cubicBezTo>
                    <a:cubicBezTo>
                      <a:pt x="208" y="247"/>
                      <a:pt x="221" y="242"/>
                      <a:pt x="231" y="231"/>
                    </a:cubicBezTo>
                    <a:cubicBezTo>
                      <a:pt x="241" y="220"/>
                      <a:pt x="247" y="207"/>
                      <a:pt x="247" y="192"/>
                    </a:cubicBezTo>
                    <a:cubicBezTo>
                      <a:pt x="247" y="176"/>
                      <a:pt x="242" y="163"/>
                      <a:pt x="231" y="153"/>
                    </a:cubicBezTo>
                    <a:cubicBezTo>
                      <a:pt x="221" y="142"/>
                      <a:pt x="208" y="137"/>
                      <a:pt x="193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8" name="Freeform 9"/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3630613" y="9069388"/>
                <a:ext cx="227013" cy="239713"/>
              </a:xfrm>
              <a:custGeom>
                <a:avLst/>
                <a:gdLst>
                  <a:gd name="T0" fmla="*/ 53 w 106"/>
                  <a:gd name="T1" fmla="*/ 0 h 111"/>
                  <a:gd name="T2" fmla="*/ 15 w 106"/>
                  <a:gd name="T3" fmla="*/ 16 h 111"/>
                  <a:gd name="T4" fmla="*/ 0 w 106"/>
                  <a:gd name="T5" fmla="*/ 55 h 111"/>
                  <a:gd name="T6" fmla="*/ 16 w 106"/>
                  <a:gd name="T7" fmla="*/ 94 h 111"/>
                  <a:gd name="T8" fmla="*/ 53 w 106"/>
                  <a:gd name="T9" fmla="*/ 111 h 111"/>
                  <a:gd name="T10" fmla="*/ 91 w 106"/>
                  <a:gd name="T11" fmla="*/ 94 h 111"/>
                  <a:gd name="T12" fmla="*/ 106 w 106"/>
                  <a:gd name="T13" fmla="*/ 55 h 111"/>
                  <a:gd name="T14" fmla="*/ 91 w 106"/>
                  <a:gd name="T15" fmla="*/ 16 h 111"/>
                  <a:gd name="T16" fmla="*/ 53 w 106"/>
                  <a:gd name="T1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11">
                    <a:moveTo>
                      <a:pt x="53" y="0"/>
                    </a:moveTo>
                    <a:cubicBezTo>
                      <a:pt x="38" y="0"/>
                      <a:pt x="26" y="5"/>
                      <a:pt x="15" y="16"/>
                    </a:cubicBezTo>
                    <a:cubicBezTo>
                      <a:pt x="5" y="27"/>
                      <a:pt x="0" y="40"/>
                      <a:pt x="0" y="55"/>
                    </a:cubicBezTo>
                    <a:cubicBezTo>
                      <a:pt x="0" y="71"/>
                      <a:pt x="5" y="84"/>
                      <a:pt x="16" y="94"/>
                    </a:cubicBezTo>
                    <a:cubicBezTo>
                      <a:pt x="26" y="105"/>
                      <a:pt x="38" y="111"/>
                      <a:pt x="53" y="111"/>
                    </a:cubicBezTo>
                    <a:cubicBezTo>
                      <a:pt x="68" y="111"/>
                      <a:pt x="80" y="105"/>
                      <a:pt x="91" y="94"/>
                    </a:cubicBezTo>
                    <a:cubicBezTo>
                      <a:pt x="101" y="84"/>
                      <a:pt x="106" y="71"/>
                      <a:pt x="106" y="55"/>
                    </a:cubicBezTo>
                    <a:cubicBezTo>
                      <a:pt x="106" y="40"/>
                      <a:pt x="101" y="27"/>
                      <a:pt x="91" y="16"/>
                    </a:cubicBezTo>
                    <a:cubicBezTo>
                      <a:pt x="81" y="5"/>
                      <a:pt x="68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9" name="Freeform 10"/>
              <p:cNvSpPr>
                <a:spLocks noEditPoint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3021012" y="8350250"/>
                <a:ext cx="1447800" cy="1677988"/>
              </a:xfrm>
              <a:custGeom>
                <a:avLst/>
                <a:gdLst>
                  <a:gd name="T0" fmla="*/ 337 w 674"/>
                  <a:gd name="T1" fmla="*/ 0 h 779"/>
                  <a:gd name="T2" fmla="*/ 0 w 674"/>
                  <a:gd name="T3" fmla="*/ 195 h 779"/>
                  <a:gd name="T4" fmla="*/ 0 w 674"/>
                  <a:gd name="T5" fmla="*/ 584 h 779"/>
                  <a:gd name="T6" fmla="*/ 337 w 674"/>
                  <a:gd name="T7" fmla="*/ 779 h 779"/>
                  <a:gd name="T8" fmla="*/ 674 w 674"/>
                  <a:gd name="T9" fmla="*/ 584 h 779"/>
                  <a:gd name="T10" fmla="*/ 674 w 674"/>
                  <a:gd name="T11" fmla="*/ 195 h 779"/>
                  <a:gd name="T12" fmla="*/ 337 w 674"/>
                  <a:gd name="T13" fmla="*/ 0 h 779"/>
                  <a:gd name="T14" fmla="*/ 474 w 674"/>
                  <a:gd name="T15" fmla="*/ 525 h 779"/>
                  <a:gd name="T16" fmla="*/ 337 w 674"/>
                  <a:gd name="T17" fmla="*/ 581 h 779"/>
                  <a:gd name="T18" fmla="*/ 200 w 674"/>
                  <a:gd name="T19" fmla="*/ 525 h 779"/>
                  <a:gd name="T20" fmla="*/ 144 w 674"/>
                  <a:gd name="T21" fmla="*/ 389 h 779"/>
                  <a:gd name="T22" fmla="*/ 200 w 674"/>
                  <a:gd name="T23" fmla="*/ 253 h 779"/>
                  <a:gd name="T24" fmla="*/ 341 w 674"/>
                  <a:gd name="T25" fmla="*/ 198 h 779"/>
                  <a:gd name="T26" fmla="*/ 475 w 674"/>
                  <a:gd name="T27" fmla="*/ 254 h 779"/>
                  <a:gd name="T28" fmla="*/ 531 w 674"/>
                  <a:gd name="T29" fmla="*/ 389 h 779"/>
                  <a:gd name="T30" fmla="*/ 474 w 674"/>
                  <a:gd name="T31" fmla="*/ 525 h 7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4" h="779">
                    <a:moveTo>
                      <a:pt x="337" y="0"/>
                    </a:moveTo>
                    <a:cubicBezTo>
                      <a:pt x="0" y="195"/>
                      <a:pt x="0" y="195"/>
                      <a:pt x="0" y="195"/>
                    </a:cubicBezTo>
                    <a:cubicBezTo>
                      <a:pt x="0" y="584"/>
                      <a:pt x="0" y="584"/>
                      <a:pt x="0" y="584"/>
                    </a:cubicBezTo>
                    <a:cubicBezTo>
                      <a:pt x="337" y="779"/>
                      <a:pt x="337" y="779"/>
                      <a:pt x="337" y="779"/>
                    </a:cubicBezTo>
                    <a:cubicBezTo>
                      <a:pt x="674" y="584"/>
                      <a:pt x="674" y="584"/>
                      <a:pt x="674" y="584"/>
                    </a:cubicBezTo>
                    <a:cubicBezTo>
                      <a:pt x="674" y="195"/>
                      <a:pt x="674" y="195"/>
                      <a:pt x="674" y="195"/>
                    </a:cubicBezTo>
                    <a:lnTo>
                      <a:pt x="337" y="0"/>
                    </a:lnTo>
                    <a:close/>
                    <a:moveTo>
                      <a:pt x="474" y="525"/>
                    </a:moveTo>
                    <a:cubicBezTo>
                      <a:pt x="436" y="562"/>
                      <a:pt x="391" y="581"/>
                      <a:pt x="337" y="581"/>
                    </a:cubicBezTo>
                    <a:cubicBezTo>
                      <a:pt x="284" y="581"/>
                      <a:pt x="238" y="562"/>
                      <a:pt x="200" y="525"/>
                    </a:cubicBezTo>
                    <a:cubicBezTo>
                      <a:pt x="163" y="487"/>
                      <a:pt x="144" y="442"/>
                      <a:pt x="144" y="389"/>
                    </a:cubicBezTo>
                    <a:cubicBezTo>
                      <a:pt x="144" y="335"/>
                      <a:pt x="163" y="290"/>
                      <a:pt x="200" y="253"/>
                    </a:cubicBezTo>
                    <a:cubicBezTo>
                      <a:pt x="238" y="216"/>
                      <a:pt x="285" y="198"/>
                      <a:pt x="341" y="198"/>
                    </a:cubicBezTo>
                    <a:cubicBezTo>
                      <a:pt x="393" y="198"/>
                      <a:pt x="438" y="216"/>
                      <a:pt x="475" y="254"/>
                    </a:cubicBezTo>
                    <a:cubicBezTo>
                      <a:pt x="512" y="292"/>
                      <a:pt x="531" y="336"/>
                      <a:pt x="531" y="389"/>
                    </a:cubicBezTo>
                    <a:cubicBezTo>
                      <a:pt x="531" y="442"/>
                      <a:pt x="512" y="487"/>
                      <a:pt x="474" y="5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1"/>
            </p:custDataLst>
          </p:nvPr>
        </p:nvSpPr>
        <p:spPr>
          <a:xfrm>
            <a:off x="6479694" y="3107670"/>
            <a:ext cx="5616118" cy="2016125"/>
          </a:xfrm>
        </p:spPr>
        <p:txBody>
          <a:bodyPr anchor="ctr">
            <a:normAutofit/>
          </a:bodyPr>
          <a:lstStyle>
            <a:lvl1pPr algn="ctr">
              <a:defRPr sz="8000" spc="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>
            <p:custDataLst>
              <p:tags r:id="rId2"/>
            </p:custDataLst>
          </p:nvPr>
        </p:nvSpPr>
        <p:spPr>
          <a:xfrm>
            <a:off x="-17179" y="-6078"/>
            <a:ext cx="12205051" cy="68704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sp>
        <p:nvSpPr>
          <p:cNvPr id="42" name="矩形 41"/>
          <p:cNvSpPr/>
          <p:nvPr>
            <p:custDataLst>
              <p:tags r:id="rId3"/>
            </p:custDataLst>
          </p:nvPr>
        </p:nvSpPr>
        <p:spPr>
          <a:xfrm>
            <a:off x="938001" y="4630111"/>
            <a:ext cx="2304289" cy="582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>
              <a:solidFill>
                <a:srgbClr val="1BA3D7"/>
              </a:solidFill>
            </a:endParaRPr>
          </a:p>
        </p:txBody>
      </p:sp>
      <p:grpSp>
        <p:nvGrpSpPr>
          <p:cNvPr id="43" name="组合 42"/>
          <p:cNvGrpSpPr/>
          <p:nvPr>
            <p:custDataLst>
              <p:tags r:id="rId4"/>
            </p:custDataLst>
          </p:nvPr>
        </p:nvGrpSpPr>
        <p:grpSpPr>
          <a:xfrm>
            <a:off x="860810" y="1177559"/>
            <a:ext cx="316282" cy="316282"/>
            <a:chOff x="860810" y="1165367"/>
            <a:chExt cx="316282" cy="316282"/>
          </a:xfrm>
        </p:grpSpPr>
        <p:cxnSp>
          <p:nvCxnSpPr>
            <p:cNvPr id="44" name="直接连接符 43"/>
            <p:cNvCxnSpPr/>
            <p:nvPr>
              <p:custDataLst>
                <p:tags r:id="rId5"/>
              </p:custDataLst>
            </p:nvPr>
          </p:nvCxnSpPr>
          <p:spPr>
            <a:xfrm flipH="1">
              <a:off x="860810" y="1323508"/>
              <a:ext cx="316282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>
              <p:custDataLst>
                <p:tags r:id="rId6"/>
              </p:custDataLst>
            </p:nvPr>
          </p:nvCxnSpPr>
          <p:spPr>
            <a:xfrm rot="5400000" flipH="1">
              <a:off x="860810" y="1323508"/>
              <a:ext cx="316282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928884" y="5285264"/>
            <a:ext cx="2313406" cy="5832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46" name="等腰三角形 45"/>
          <p:cNvSpPr/>
          <p:nvPr>
            <p:custDataLst>
              <p:tags r:id="rId8"/>
            </p:custDataLst>
          </p:nvPr>
        </p:nvSpPr>
        <p:spPr>
          <a:xfrm>
            <a:off x="5903686" y="626745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>
            <p:custDataLst>
              <p:tags r:id="rId9"/>
            </p:custDataLst>
          </p:nvPr>
        </p:nvSpPr>
        <p:spPr>
          <a:xfrm flipV="1">
            <a:off x="6246205" y="6267450"/>
            <a:ext cx="685038" cy="59055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>
            <p:custDataLst>
              <p:tags r:id="rId10"/>
            </p:custDataLst>
          </p:nvPr>
        </p:nvSpPr>
        <p:spPr>
          <a:xfrm>
            <a:off x="6583077" y="6267450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>
            <p:custDataLst>
              <p:tags r:id="rId11"/>
            </p:custDataLst>
          </p:nvPr>
        </p:nvSpPr>
        <p:spPr>
          <a:xfrm flipV="1">
            <a:off x="5880116" y="4513457"/>
            <a:ext cx="2719668" cy="234454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>
            <p:custDataLst>
              <p:tags r:id="rId12"/>
            </p:custDataLst>
          </p:nvPr>
        </p:nvSpPr>
        <p:spPr>
          <a:xfrm>
            <a:off x="7238709" y="6267450"/>
            <a:ext cx="685038" cy="59055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>
            <p:custDataLst>
              <p:tags r:id="rId13"/>
            </p:custDataLst>
          </p:nvPr>
        </p:nvSpPr>
        <p:spPr>
          <a:xfrm flipV="1">
            <a:off x="7581228" y="6267450"/>
            <a:ext cx="685038" cy="590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>
            <p:custDataLst>
              <p:tags r:id="rId14"/>
            </p:custDataLst>
          </p:nvPr>
        </p:nvSpPr>
        <p:spPr>
          <a:xfrm>
            <a:off x="7910480" y="626745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>
            <p:custDataLst>
              <p:tags r:id="rId15"/>
            </p:custDataLst>
          </p:nvPr>
        </p:nvSpPr>
        <p:spPr>
          <a:xfrm>
            <a:off x="7578182" y="5676900"/>
            <a:ext cx="685038" cy="59055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>
            <p:custDataLst>
              <p:tags r:id="rId16"/>
            </p:custDataLst>
          </p:nvPr>
        </p:nvSpPr>
        <p:spPr>
          <a:xfrm flipV="1">
            <a:off x="8248143" y="6267450"/>
            <a:ext cx="685038" cy="590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>
            <p:custDataLst>
              <p:tags r:id="rId17"/>
            </p:custDataLst>
          </p:nvPr>
        </p:nvSpPr>
        <p:spPr>
          <a:xfrm>
            <a:off x="8588281" y="6267450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/>
          <p:cNvSpPr/>
          <p:nvPr>
            <p:custDataLst>
              <p:tags r:id="rId18"/>
            </p:custDataLst>
          </p:nvPr>
        </p:nvSpPr>
        <p:spPr>
          <a:xfrm>
            <a:off x="8255983" y="567690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>
            <p:custDataLst>
              <p:tags r:id="rId19"/>
            </p:custDataLst>
          </p:nvPr>
        </p:nvSpPr>
        <p:spPr>
          <a:xfrm flipV="1">
            <a:off x="8922233" y="6267450"/>
            <a:ext cx="685038" cy="59055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>
            <p:custDataLst>
              <p:tags r:id="rId20"/>
            </p:custDataLst>
          </p:nvPr>
        </p:nvSpPr>
        <p:spPr>
          <a:xfrm>
            <a:off x="9252846" y="6267450"/>
            <a:ext cx="685038" cy="59055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>
            <p:custDataLst>
              <p:tags r:id="rId21"/>
            </p:custDataLst>
          </p:nvPr>
        </p:nvSpPr>
        <p:spPr>
          <a:xfrm>
            <a:off x="8919187" y="5676900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>
            <p:custDataLst>
              <p:tags r:id="rId22"/>
            </p:custDataLst>
          </p:nvPr>
        </p:nvSpPr>
        <p:spPr>
          <a:xfrm flipV="1">
            <a:off x="8587616" y="5684520"/>
            <a:ext cx="685038" cy="590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>
            <p:custDataLst>
              <p:tags r:id="rId23"/>
            </p:custDataLst>
          </p:nvPr>
        </p:nvSpPr>
        <p:spPr>
          <a:xfrm>
            <a:off x="8583073" y="509397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>
            <p:custDataLst>
              <p:tags r:id="rId24"/>
            </p:custDataLst>
          </p:nvPr>
        </p:nvSpPr>
        <p:spPr>
          <a:xfrm flipV="1">
            <a:off x="7913280" y="5690476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63" name="等腰三角形 62"/>
          <p:cNvSpPr/>
          <p:nvPr>
            <p:custDataLst>
              <p:tags r:id="rId25"/>
            </p:custDataLst>
          </p:nvPr>
        </p:nvSpPr>
        <p:spPr>
          <a:xfrm>
            <a:off x="7910446" y="5100248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>
            <p:custDataLst>
              <p:tags r:id="rId26"/>
            </p:custDataLst>
          </p:nvPr>
        </p:nvSpPr>
        <p:spPr>
          <a:xfrm flipV="1">
            <a:off x="8241676" y="5116113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        </a:t>
            </a:r>
            <a:endParaRPr lang="zh-CN" altLang="en-US" dirty="0"/>
          </a:p>
        </p:txBody>
      </p:sp>
      <p:sp>
        <p:nvSpPr>
          <p:cNvPr id="65" name="等腰三角形 64"/>
          <p:cNvSpPr/>
          <p:nvPr>
            <p:custDataLst>
              <p:tags r:id="rId27"/>
            </p:custDataLst>
          </p:nvPr>
        </p:nvSpPr>
        <p:spPr>
          <a:xfrm>
            <a:off x="8244057" y="4527082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>
            <p:custDataLst>
              <p:tags r:id="rId28"/>
            </p:custDataLst>
          </p:nvPr>
        </p:nvSpPr>
        <p:spPr>
          <a:xfrm flipV="1">
            <a:off x="8578694" y="4529820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: 形状 66"/>
          <p:cNvSpPr/>
          <p:nvPr>
            <p:custDataLst>
              <p:tags r:id="rId29"/>
            </p:custDataLst>
          </p:nvPr>
        </p:nvSpPr>
        <p:spPr>
          <a:xfrm>
            <a:off x="7218860" y="-12427"/>
            <a:ext cx="4973140" cy="4533554"/>
          </a:xfrm>
          <a:custGeom>
            <a:avLst/>
            <a:gdLst>
              <a:gd name="connsiteX0" fmla="*/ 2629462 w 4973140"/>
              <a:gd name="connsiteY0" fmla="*/ 0 h 4533554"/>
              <a:gd name="connsiteX1" fmla="*/ 3492230 w 4973140"/>
              <a:gd name="connsiteY1" fmla="*/ 0 h 4533554"/>
              <a:gd name="connsiteX2" fmla="*/ 4973140 w 4973140"/>
              <a:gd name="connsiteY2" fmla="*/ 2553293 h 4533554"/>
              <a:gd name="connsiteX3" fmla="*/ 4973140 w 4973140"/>
              <a:gd name="connsiteY3" fmla="*/ 4533554 h 4533554"/>
              <a:gd name="connsiteX4" fmla="*/ 0 w 4973140"/>
              <a:gd name="connsiteY4" fmla="*/ 4533554 h 453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3140" h="4533554">
                <a:moveTo>
                  <a:pt x="2629462" y="0"/>
                </a:moveTo>
                <a:lnTo>
                  <a:pt x="3492230" y="0"/>
                </a:lnTo>
                <a:lnTo>
                  <a:pt x="4973140" y="2553293"/>
                </a:lnTo>
                <a:lnTo>
                  <a:pt x="4973140" y="4533554"/>
                </a:lnTo>
                <a:lnTo>
                  <a:pt x="0" y="45335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>
            <p:custDataLst>
              <p:tags r:id="rId30"/>
            </p:custDataLst>
          </p:nvPr>
        </p:nvSpPr>
        <p:spPr>
          <a:xfrm>
            <a:off x="8586998" y="3941353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>
            <p:custDataLst>
              <p:tags r:id="rId31"/>
            </p:custDataLst>
          </p:nvPr>
        </p:nvSpPr>
        <p:spPr>
          <a:xfrm flipV="1">
            <a:off x="8620825" y="3436558"/>
            <a:ext cx="1272515" cy="109699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        </a:t>
            </a:r>
            <a:endParaRPr lang="zh-CN" altLang="en-US" dirty="0"/>
          </a:p>
        </p:txBody>
      </p:sp>
      <p:sp>
        <p:nvSpPr>
          <p:cNvPr id="70" name="等腰三角形 69"/>
          <p:cNvSpPr/>
          <p:nvPr>
            <p:custDataLst>
              <p:tags r:id="rId32"/>
            </p:custDataLst>
          </p:nvPr>
        </p:nvSpPr>
        <p:spPr>
          <a:xfrm>
            <a:off x="9208302" y="2853084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任意多边形: 形状 70"/>
          <p:cNvSpPr/>
          <p:nvPr>
            <p:custDataLst>
              <p:tags r:id="rId33"/>
            </p:custDataLst>
          </p:nvPr>
        </p:nvSpPr>
        <p:spPr>
          <a:xfrm flipV="1">
            <a:off x="10706723" y="-12427"/>
            <a:ext cx="1490040" cy="2569033"/>
          </a:xfrm>
          <a:custGeom>
            <a:avLst/>
            <a:gdLst>
              <a:gd name="connsiteX0" fmla="*/ 0 w 1490040"/>
              <a:gd name="connsiteY0" fmla="*/ 2569033 h 2569033"/>
              <a:gd name="connsiteX1" fmla="*/ 1490040 w 1490040"/>
              <a:gd name="connsiteY1" fmla="*/ 2569033 h 2569033"/>
              <a:gd name="connsiteX2" fmla="*/ 1490040 w 1490040"/>
              <a:gd name="connsiteY2" fmla="*/ 0 h 2569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040" h="2569033">
                <a:moveTo>
                  <a:pt x="0" y="2569033"/>
                </a:moveTo>
                <a:lnTo>
                  <a:pt x="1490040" y="2569033"/>
                </a:lnTo>
                <a:lnTo>
                  <a:pt x="14900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: 形状 71"/>
          <p:cNvSpPr/>
          <p:nvPr>
            <p:custDataLst>
              <p:tags r:id="rId34"/>
            </p:custDataLst>
          </p:nvPr>
        </p:nvSpPr>
        <p:spPr>
          <a:xfrm flipV="1">
            <a:off x="11592200" y="4523679"/>
            <a:ext cx="596274" cy="1028058"/>
          </a:xfrm>
          <a:custGeom>
            <a:avLst/>
            <a:gdLst>
              <a:gd name="connsiteX0" fmla="*/ 0 w 596274"/>
              <a:gd name="connsiteY0" fmla="*/ 1028058 h 1028058"/>
              <a:gd name="connsiteX1" fmla="*/ 596274 w 596274"/>
              <a:gd name="connsiteY1" fmla="*/ 1028058 h 1028058"/>
              <a:gd name="connsiteX2" fmla="*/ 596274 w 596274"/>
              <a:gd name="connsiteY2" fmla="*/ 0 h 10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274" h="1028058">
                <a:moveTo>
                  <a:pt x="0" y="1028058"/>
                </a:moveTo>
                <a:lnTo>
                  <a:pt x="596274" y="1028058"/>
                </a:lnTo>
                <a:lnTo>
                  <a:pt x="5962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等腰三角形 72"/>
          <p:cNvSpPr/>
          <p:nvPr>
            <p:custDataLst>
              <p:tags r:id="rId35"/>
            </p:custDataLst>
          </p:nvPr>
        </p:nvSpPr>
        <p:spPr>
          <a:xfrm>
            <a:off x="11017611" y="626745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等腰三角形 73"/>
          <p:cNvSpPr/>
          <p:nvPr>
            <p:custDataLst>
              <p:tags r:id="rId36"/>
            </p:custDataLst>
          </p:nvPr>
        </p:nvSpPr>
        <p:spPr>
          <a:xfrm flipV="1">
            <a:off x="11355274" y="6267450"/>
            <a:ext cx="685038" cy="590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/>
          <p:cNvSpPr/>
          <p:nvPr>
            <p:custDataLst>
              <p:tags r:id="rId37"/>
            </p:custDataLst>
          </p:nvPr>
        </p:nvSpPr>
        <p:spPr>
          <a:xfrm>
            <a:off x="11695412" y="6267450"/>
            <a:ext cx="493062" cy="590550"/>
          </a:xfrm>
          <a:custGeom>
            <a:avLst/>
            <a:gdLst>
              <a:gd name="connsiteX0" fmla="*/ 342519 w 493062"/>
              <a:gd name="connsiteY0" fmla="*/ 0 h 590550"/>
              <a:gd name="connsiteX1" fmla="*/ 493062 w 493062"/>
              <a:gd name="connsiteY1" fmla="*/ 259557 h 590550"/>
              <a:gd name="connsiteX2" fmla="*/ 493062 w 493062"/>
              <a:gd name="connsiteY2" fmla="*/ 590550 h 590550"/>
              <a:gd name="connsiteX3" fmla="*/ 0 w 493062"/>
              <a:gd name="connsiteY3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062" h="590550">
                <a:moveTo>
                  <a:pt x="342519" y="0"/>
                </a:moveTo>
                <a:lnTo>
                  <a:pt x="493062" y="259557"/>
                </a:lnTo>
                <a:lnTo>
                  <a:pt x="493062" y="590550"/>
                </a:lnTo>
                <a:lnTo>
                  <a:pt x="0" y="5905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75"/>
          <p:cNvSpPr/>
          <p:nvPr>
            <p:custDataLst>
              <p:tags r:id="rId38"/>
            </p:custDataLst>
          </p:nvPr>
        </p:nvSpPr>
        <p:spPr>
          <a:xfrm>
            <a:off x="11352228" y="567690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>
            <p:custDataLst>
              <p:tags r:id="rId39"/>
            </p:custDataLst>
          </p:nvPr>
        </p:nvGrpSpPr>
        <p:grpSpPr>
          <a:xfrm>
            <a:off x="10662730" y="276128"/>
            <a:ext cx="1063929" cy="351879"/>
            <a:chOff x="3021012" y="8350250"/>
            <a:chExt cx="5092701" cy="1684338"/>
          </a:xfrm>
          <a:solidFill>
            <a:schemeClr val="bg1">
              <a:lumMod val="95000"/>
              <a:alpha val="20000"/>
            </a:schemeClr>
          </a:solidFill>
        </p:grpSpPr>
        <p:sp>
          <p:nvSpPr>
            <p:cNvPr id="78" name="Rectangle 5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5016500" y="8580438"/>
              <a:ext cx="295275" cy="1085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9" name="Freeform 6"/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5438775" y="8856663"/>
              <a:ext cx="831850" cy="823913"/>
            </a:xfrm>
            <a:custGeom>
              <a:avLst/>
              <a:gdLst>
                <a:gd name="T0" fmla="*/ 197 w 387"/>
                <a:gd name="T1" fmla="*/ 0 h 383"/>
                <a:gd name="T2" fmla="*/ 331 w 387"/>
                <a:gd name="T3" fmla="*/ 57 h 383"/>
                <a:gd name="T4" fmla="*/ 387 w 387"/>
                <a:gd name="T5" fmla="*/ 192 h 383"/>
                <a:gd name="T6" fmla="*/ 330 w 387"/>
                <a:gd name="T7" fmla="*/ 327 h 383"/>
                <a:gd name="T8" fmla="*/ 194 w 387"/>
                <a:gd name="T9" fmla="*/ 383 h 383"/>
                <a:gd name="T10" fmla="*/ 57 w 387"/>
                <a:gd name="T11" fmla="*/ 327 h 383"/>
                <a:gd name="T12" fmla="*/ 0 w 387"/>
                <a:gd name="T13" fmla="*/ 192 h 383"/>
                <a:gd name="T14" fmla="*/ 57 w 387"/>
                <a:gd name="T15" fmla="*/ 56 h 383"/>
                <a:gd name="T16" fmla="*/ 197 w 387"/>
                <a:gd name="T17" fmla="*/ 0 h 383"/>
                <a:gd name="T18" fmla="*/ 193 w 387"/>
                <a:gd name="T19" fmla="*/ 137 h 383"/>
                <a:gd name="T20" fmla="*/ 156 w 387"/>
                <a:gd name="T21" fmla="*/ 153 h 383"/>
                <a:gd name="T22" fmla="*/ 140 w 387"/>
                <a:gd name="T23" fmla="*/ 192 h 383"/>
                <a:gd name="T24" fmla="*/ 156 w 387"/>
                <a:gd name="T25" fmla="*/ 231 h 383"/>
                <a:gd name="T26" fmla="*/ 193 w 387"/>
                <a:gd name="T27" fmla="*/ 247 h 383"/>
                <a:gd name="T28" fmla="*/ 231 w 387"/>
                <a:gd name="T29" fmla="*/ 231 h 383"/>
                <a:gd name="T30" fmla="*/ 247 w 387"/>
                <a:gd name="T31" fmla="*/ 192 h 383"/>
                <a:gd name="T32" fmla="*/ 231 w 387"/>
                <a:gd name="T33" fmla="*/ 153 h 383"/>
                <a:gd name="T34" fmla="*/ 193 w 387"/>
                <a:gd name="T35" fmla="*/ 137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7" h="383">
                  <a:moveTo>
                    <a:pt x="197" y="0"/>
                  </a:moveTo>
                  <a:cubicBezTo>
                    <a:pt x="249" y="0"/>
                    <a:pt x="294" y="19"/>
                    <a:pt x="331" y="57"/>
                  </a:cubicBezTo>
                  <a:cubicBezTo>
                    <a:pt x="368" y="94"/>
                    <a:pt x="387" y="139"/>
                    <a:pt x="387" y="192"/>
                  </a:cubicBezTo>
                  <a:cubicBezTo>
                    <a:pt x="387" y="245"/>
                    <a:pt x="368" y="290"/>
                    <a:pt x="330" y="327"/>
                  </a:cubicBezTo>
                  <a:cubicBezTo>
                    <a:pt x="293" y="365"/>
                    <a:pt x="247" y="383"/>
                    <a:pt x="194" y="383"/>
                  </a:cubicBezTo>
                  <a:cubicBezTo>
                    <a:pt x="140" y="383"/>
                    <a:pt x="95" y="365"/>
                    <a:pt x="57" y="327"/>
                  </a:cubicBezTo>
                  <a:cubicBezTo>
                    <a:pt x="19" y="290"/>
                    <a:pt x="0" y="244"/>
                    <a:pt x="0" y="192"/>
                  </a:cubicBezTo>
                  <a:cubicBezTo>
                    <a:pt x="0" y="138"/>
                    <a:pt x="19" y="92"/>
                    <a:pt x="57" y="56"/>
                  </a:cubicBezTo>
                  <a:cubicBezTo>
                    <a:pt x="95" y="19"/>
                    <a:pt x="141" y="0"/>
                    <a:pt x="197" y="0"/>
                  </a:cubicBezTo>
                  <a:close/>
                  <a:moveTo>
                    <a:pt x="193" y="137"/>
                  </a:moveTo>
                  <a:cubicBezTo>
                    <a:pt x="178" y="137"/>
                    <a:pt x="166" y="142"/>
                    <a:pt x="156" y="153"/>
                  </a:cubicBezTo>
                  <a:cubicBezTo>
                    <a:pt x="145" y="163"/>
                    <a:pt x="140" y="176"/>
                    <a:pt x="140" y="192"/>
                  </a:cubicBezTo>
                  <a:cubicBezTo>
                    <a:pt x="140" y="207"/>
                    <a:pt x="145" y="220"/>
                    <a:pt x="156" y="231"/>
                  </a:cubicBezTo>
                  <a:cubicBezTo>
                    <a:pt x="166" y="242"/>
                    <a:pt x="179" y="247"/>
                    <a:pt x="193" y="247"/>
                  </a:cubicBezTo>
                  <a:cubicBezTo>
                    <a:pt x="208" y="247"/>
                    <a:pt x="221" y="242"/>
                    <a:pt x="231" y="231"/>
                  </a:cubicBezTo>
                  <a:cubicBezTo>
                    <a:pt x="241" y="220"/>
                    <a:pt x="247" y="207"/>
                    <a:pt x="247" y="192"/>
                  </a:cubicBezTo>
                  <a:cubicBezTo>
                    <a:pt x="247" y="176"/>
                    <a:pt x="242" y="163"/>
                    <a:pt x="231" y="153"/>
                  </a:cubicBezTo>
                  <a:cubicBezTo>
                    <a:pt x="221" y="142"/>
                    <a:pt x="208" y="137"/>
                    <a:pt x="193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0" name="Freeform 7"/>
            <p:cNvSpPr/>
            <p:nvPr>
              <p:custDataLst>
                <p:tags r:id="rId42"/>
              </p:custDataLst>
            </p:nvPr>
          </p:nvSpPr>
          <p:spPr bwMode="auto">
            <a:xfrm>
              <a:off x="6350000" y="8856663"/>
              <a:ext cx="804863" cy="1177925"/>
            </a:xfrm>
            <a:custGeom>
              <a:avLst/>
              <a:gdLst>
                <a:gd name="T0" fmla="*/ 217 w 375"/>
                <a:gd name="T1" fmla="*/ 224 h 547"/>
                <a:gd name="T2" fmla="*/ 217 w 375"/>
                <a:gd name="T3" fmla="*/ 351 h 547"/>
                <a:gd name="T4" fmla="*/ 160 w 375"/>
                <a:gd name="T5" fmla="*/ 362 h 547"/>
                <a:gd name="T6" fmla="*/ 47 w 375"/>
                <a:gd name="T7" fmla="*/ 311 h 547"/>
                <a:gd name="T8" fmla="*/ 0 w 375"/>
                <a:gd name="T9" fmla="*/ 188 h 547"/>
                <a:gd name="T10" fmla="*/ 56 w 375"/>
                <a:gd name="T11" fmla="*/ 55 h 547"/>
                <a:gd name="T12" fmla="*/ 193 w 375"/>
                <a:gd name="T13" fmla="*/ 0 h 547"/>
                <a:gd name="T14" fmla="*/ 276 w 375"/>
                <a:gd name="T15" fmla="*/ 18 h 547"/>
                <a:gd name="T16" fmla="*/ 338 w 375"/>
                <a:gd name="T17" fmla="*/ 64 h 547"/>
                <a:gd name="T18" fmla="*/ 375 w 375"/>
                <a:gd name="T19" fmla="*/ 204 h 547"/>
                <a:gd name="T20" fmla="*/ 375 w 375"/>
                <a:gd name="T21" fmla="*/ 326 h 547"/>
                <a:gd name="T22" fmla="*/ 319 w 375"/>
                <a:gd name="T23" fmla="*/ 485 h 547"/>
                <a:gd name="T24" fmla="*/ 174 w 375"/>
                <a:gd name="T25" fmla="*/ 547 h 547"/>
                <a:gd name="T26" fmla="*/ 105 w 375"/>
                <a:gd name="T27" fmla="*/ 533 h 547"/>
                <a:gd name="T28" fmla="*/ 105 w 375"/>
                <a:gd name="T29" fmla="*/ 408 h 547"/>
                <a:gd name="T30" fmla="*/ 159 w 375"/>
                <a:gd name="T31" fmla="*/ 423 h 547"/>
                <a:gd name="T32" fmla="*/ 217 w 375"/>
                <a:gd name="T33" fmla="*/ 398 h 547"/>
                <a:gd name="T34" fmla="*/ 237 w 375"/>
                <a:gd name="T35" fmla="*/ 328 h 547"/>
                <a:gd name="T36" fmla="*/ 237 w 375"/>
                <a:gd name="T37" fmla="*/ 189 h 547"/>
                <a:gd name="T38" fmla="*/ 190 w 375"/>
                <a:gd name="T39" fmla="*/ 131 h 547"/>
                <a:gd name="T40" fmla="*/ 155 w 375"/>
                <a:gd name="T41" fmla="*/ 147 h 547"/>
                <a:gd name="T42" fmla="*/ 140 w 375"/>
                <a:gd name="T43" fmla="*/ 182 h 547"/>
                <a:gd name="T44" fmla="*/ 155 w 375"/>
                <a:gd name="T45" fmla="*/ 217 h 547"/>
                <a:gd name="T46" fmla="*/ 190 w 375"/>
                <a:gd name="T47" fmla="*/ 231 h 547"/>
                <a:gd name="T48" fmla="*/ 217 w 375"/>
                <a:gd name="T49" fmla="*/ 224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5" h="547">
                  <a:moveTo>
                    <a:pt x="217" y="224"/>
                  </a:moveTo>
                  <a:cubicBezTo>
                    <a:pt x="217" y="351"/>
                    <a:pt x="217" y="351"/>
                    <a:pt x="217" y="351"/>
                  </a:cubicBezTo>
                  <a:cubicBezTo>
                    <a:pt x="197" y="358"/>
                    <a:pt x="178" y="362"/>
                    <a:pt x="160" y="362"/>
                  </a:cubicBezTo>
                  <a:cubicBezTo>
                    <a:pt x="115" y="362"/>
                    <a:pt x="77" y="345"/>
                    <a:pt x="47" y="311"/>
                  </a:cubicBezTo>
                  <a:cubicBezTo>
                    <a:pt x="16" y="278"/>
                    <a:pt x="0" y="237"/>
                    <a:pt x="0" y="188"/>
                  </a:cubicBezTo>
                  <a:cubicBezTo>
                    <a:pt x="0" y="135"/>
                    <a:pt x="19" y="91"/>
                    <a:pt x="56" y="55"/>
                  </a:cubicBezTo>
                  <a:cubicBezTo>
                    <a:pt x="93" y="18"/>
                    <a:pt x="139" y="0"/>
                    <a:pt x="193" y="0"/>
                  </a:cubicBezTo>
                  <a:cubicBezTo>
                    <a:pt x="222" y="0"/>
                    <a:pt x="249" y="6"/>
                    <a:pt x="276" y="18"/>
                  </a:cubicBezTo>
                  <a:cubicBezTo>
                    <a:pt x="302" y="29"/>
                    <a:pt x="323" y="45"/>
                    <a:pt x="338" y="64"/>
                  </a:cubicBezTo>
                  <a:cubicBezTo>
                    <a:pt x="363" y="96"/>
                    <a:pt x="375" y="143"/>
                    <a:pt x="375" y="204"/>
                  </a:cubicBezTo>
                  <a:cubicBezTo>
                    <a:pt x="375" y="326"/>
                    <a:pt x="375" y="326"/>
                    <a:pt x="375" y="326"/>
                  </a:cubicBezTo>
                  <a:cubicBezTo>
                    <a:pt x="375" y="391"/>
                    <a:pt x="357" y="445"/>
                    <a:pt x="319" y="485"/>
                  </a:cubicBezTo>
                  <a:cubicBezTo>
                    <a:pt x="282" y="526"/>
                    <a:pt x="233" y="547"/>
                    <a:pt x="174" y="547"/>
                  </a:cubicBezTo>
                  <a:cubicBezTo>
                    <a:pt x="155" y="547"/>
                    <a:pt x="132" y="542"/>
                    <a:pt x="105" y="533"/>
                  </a:cubicBezTo>
                  <a:cubicBezTo>
                    <a:pt x="105" y="408"/>
                    <a:pt x="105" y="408"/>
                    <a:pt x="105" y="408"/>
                  </a:cubicBezTo>
                  <a:cubicBezTo>
                    <a:pt x="123" y="418"/>
                    <a:pt x="141" y="423"/>
                    <a:pt x="159" y="423"/>
                  </a:cubicBezTo>
                  <a:cubicBezTo>
                    <a:pt x="184" y="423"/>
                    <a:pt x="203" y="414"/>
                    <a:pt x="217" y="398"/>
                  </a:cubicBezTo>
                  <a:cubicBezTo>
                    <a:pt x="230" y="382"/>
                    <a:pt x="237" y="358"/>
                    <a:pt x="237" y="328"/>
                  </a:cubicBezTo>
                  <a:cubicBezTo>
                    <a:pt x="237" y="189"/>
                    <a:pt x="237" y="189"/>
                    <a:pt x="237" y="189"/>
                  </a:cubicBezTo>
                  <a:cubicBezTo>
                    <a:pt x="237" y="151"/>
                    <a:pt x="222" y="131"/>
                    <a:pt x="190" y="131"/>
                  </a:cubicBezTo>
                  <a:cubicBezTo>
                    <a:pt x="177" y="131"/>
                    <a:pt x="165" y="137"/>
                    <a:pt x="155" y="147"/>
                  </a:cubicBezTo>
                  <a:cubicBezTo>
                    <a:pt x="145" y="157"/>
                    <a:pt x="140" y="169"/>
                    <a:pt x="140" y="182"/>
                  </a:cubicBezTo>
                  <a:cubicBezTo>
                    <a:pt x="140" y="196"/>
                    <a:pt x="145" y="208"/>
                    <a:pt x="155" y="217"/>
                  </a:cubicBezTo>
                  <a:cubicBezTo>
                    <a:pt x="164" y="226"/>
                    <a:pt x="176" y="231"/>
                    <a:pt x="190" y="231"/>
                  </a:cubicBezTo>
                  <a:cubicBezTo>
                    <a:pt x="199" y="231"/>
                    <a:pt x="208" y="229"/>
                    <a:pt x="217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1" name="Freeform 8"/>
            <p:cNvSpPr>
              <a:spLocks noEditPoints="1"/>
            </p:cNvSpPr>
            <p:nvPr>
              <p:custDataLst>
                <p:tags r:id="rId43"/>
              </p:custDataLst>
            </p:nvPr>
          </p:nvSpPr>
          <p:spPr bwMode="auto">
            <a:xfrm>
              <a:off x="7281863" y="8856663"/>
              <a:ext cx="831850" cy="823913"/>
            </a:xfrm>
            <a:custGeom>
              <a:avLst/>
              <a:gdLst>
                <a:gd name="T0" fmla="*/ 197 w 387"/>
                <a:gd name="T1" fmla="*/ 0 h 383"/>
                <a:gd name="T2" fmla="*/ 331 w 387"/>
                <a:gd name="T3" fmla="*/ 57 h 383"/>
                <a:gd name="T4" fmla="*/ 387 w 387"/>
                <a:gd name="T5" fmla="*/ 192 h 383"/>
                <a:gd name="T6" fmla="*/ 330 w 387"/>
                <a:gd name="T7" fmla="*/ 327 h 383"/>
                <a:gd name="T8" fmla="*/ 194 w 387"/>
                <a:gd name="T9" fmla="*/ 383 h 383"/>
                <a:gd name="T10" fmla="*/ 57 w 387"/>
                <a:gd name="T11" fmla="*/ 327 h 383"/>
                <a:gd name="T12" fmla="*/ 0 w 387"/>
                <a:gd name="T13" fmla="*/ 192 h 383"/>
                <a:gd name="T14" fmla="*/ 57 w 387"/>
                <a:gd name="T15" fmla="*/ 56 h 383"/>
                <a:gd name="T16" fmla="*/ 197 w 387"/>
                <a:gd name="T17" fmla="*/ 0 h 383"/>
                <a:gd name="T18" fmla="*/ 193 w 387"/>
                <a:gd name="T19" fmla="*/ 137 h 383"/>
                <a:gd name="T20" fmla="*/ 156 w 387"/>
                <a:gd name="T21" fmla="*/ 153 h 383"/>
                <a:gd name="T22" fmla="*/ 140 w 387"/>
                <a:gd name="T23" fmla="*/ 192 h 383"/>
                <a:gd name="T24" fmla="*/ 156 w 387"/>
                <a:gd name="T25" fmla="*/ 231 h 383"/>
                <a:gd name="T26" fmla="*/ 193 w 387"/>
                <a:gd name="T27" fmla="*/ 247 h 383"/>
                <a:gd name="T28" fmla="*/ 231 w 387"/>
                <a:gd name="T29" fmla="*/ 231 h 383"/>
                <a:gd name="T30" fmla="*/ 247 w 387"/>
                <a:gd name="T31" fmla="*/ 192 h 383"/>
                <a:gd name="T32" fmla="*/ 231 w 387"/>
                <a:gd name="T33" fmla="*/ 153 h 383"/>
                <a:gd name="T34" fmla="*/ 193 w 387"/>
                <a:gd name="T35" fmla="*/ 137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7" h="383">
                  <a:moveTo>
                    <a:pt x="197" y="0"/>
                  </a:moveTo>
                  <a:cubicBezTo>
                    <a:pt x="249" y="0"/>
                    <a:pt x="294" y="19"/>
                    <a:pt x="331" y="57"/>
                  </a:cubicBezTo>
                  <a:cubicBezTo>
                    <a:pt x="368" y="94"/>
                    <a:pt x="387" y="139"/>
                    <a:pt x="387" y="192"/>
                  </a:cubicBezTo>
                  <a:cubicBezTo>
                    <a:pt x="387" y="245"/>
                    <a:pt x="368" y="290"/>
                    <a:pt x="330" y="327"/>
                  </a:cubicBezTo>
                  <a:cubicBezTo>
                    <a:pt x="293" y="365"/>
                    <a:pt x="247" y="383"/>
                    <a:pt x="194" y="383"/>
                  </a:cubicBezTo>
                  <a:cubicBezTo>
                    <a:pt x="140" y="383"/>
                    <a:pt x="95" y="365"/>
                    <a:pt x="57" y="327"/>
                  </a:cubicBezTo>
                  <a:cubicBezTo>
                    <a:pt x="19" y="290"/>
                    <a:pt x="0" y="244"/>
                    <a:pt x="0" y="192"/>
                  </a:cubicBezTo>
                  <a:cubicBezTo>
                    <a:pt x="0" y="138"/>
                    <a:pt x="19" y="92"/>
                    <a:pt x="57" y="56"/>
                  </a:cubicBezTo>
                  <a:cubicBezTo>
                    <a:pt x="95" y="19"/>
                    <a:pt x="141" y="0"/>
                    <a:pt x="197" y="0"/>
                  </a:cubicBezTo>
                  <a:close/>
                  <a:moveTo>
                    <a:pt x="193" y="137"/>
                  </a:moveTo>
                  <a:cubicBezTo>
                    <a:pt x="178" y="137"/>
                    <a:pt x="166" y="142"/>
                    <a:pt x="156" y="153"/>
                  </a:cubicBezTo>
                  <a:cubicBezTo>
                    <a:pt x="145" y="163"/>
                    <a:pt x="140" y="176"/>
                    <a:pt x="140" y="192"/>
                  </a:cubicBezTo>
                  <a:cubicBezTo>
                    <a:pt x="140" y="207"/>
                    <a:pt x="145" y="220"/>
                    <a:pt x="156" y="231"/>
                  </a:cubicBezTo>
                  <a:cubicBezTo>
                    <a:pt x="166" y="242"/>
                    <a:pt x="179" y="247"/>
                    <a:pt x="193" y="247"/>
                  </a:cubicBezTo>
                  <a:cubicBezTo>
                    <a:pt x="208" y="247"/>
                    <a:pt x="221" y="242"/>
                    <a:pt x="231" y="231"/>
                  </a:cubicBezTo>
                  <a:cubicBezTo>
                    <a:pt x="241" y="220"/>
                    <a:pt x="247" y="207"/>
                    <a:pt x="247" y="192"/>
                  </a:cubicBezTo>
                  <a:cubicBezTo>
                    <a:pt x="247" y="176"/>
                    <a:pt x="242" y="163"/>
                    <a:pt x="231" y="153"/>
                  </a:cubicBezTo>
                  <a:cubicBezTo>
                    <a:pt x="221" y="142"/>
                    <a:pt x="208" y="137"/>
                    <a:pt x="193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2" name="Freeform 9"/>
            <p:cNvSpPr/>
            <p:nvPr>
              <p:custDataLst>
                <p:tags r:id="rId44"/>
              </p:custDataLst>
            </p:nvPr>
          </p:nvSpPr>
          <p:spPr bwMode="auto">
            <a:xfrm>
              <a:off x="3630613" y="9069388"/>
              <a:ext cx="227013" cy="239713"/>
            </a:xfrm>
            <a:custGeom>
              <a:avLst/>
              <a:gdLst>
                <a:gd name="T0" fmla="*/ 53 w 106"/>
                <a:gd name="T1" fmla="*/ 0 h 111"/>
                <a:gd name="T2" fmla="*/ 15 w 106"/>
                <a:gd name="T3" fmla="*/ 16 h 111"/>
                <a:gd name="T4" fmla="*/ 0 w 106"/>
                <a:gd name="T5" fmla="*/ 55 h 111"/>
                <a:gd name="T6" fmla="*/ 16 w 106"/>
                <a:gd name="T7" fmla="*/ 94 h 111"/>
                <a:gd name="T8" fmla="*/ 53 w 106"/>
                <a:gd name="T9" fmla="*/ 111 h 111"/>
                <a:gd name="T10" fmla="*/ 91 w 106"/>
                <a:gd name="T11" fmla="*/ 94 h 111"/>
                <a:gd name="T12" fmla="*/ 106 w 106"/>
                <a:gd name="T13" fmla="*/ 55 h 111"/>
                <a:gd name="T14" fmla="*/ 91 w 106"/>
                <a:gd name="T15" fmla="*/ 16 h 111"/>
                <a:gd name="T16" fmla="*/ 53 w 106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11">
                  <a:moveTo>
                    <a:pt x="53" y="0"/>
                  </a:moveTo>
                  <a:cubicBezTo>
                    <a:pt x="38" y="0"/>
                    <a:pt x="26" y="5"/>
                    <a:pt x="15" y="16"/>
                  </a:cubicBezTo>
                  <a:cubicBezTo>
                    <a:pt x="5" y="27"/>
                    <a:pt x="0" y="40"/>
                    <a:pt x="0" y="55"/>
                  </a:cubicBezTo>
                  <a:cubicBezTo>
                    <a:pt x="0" y="71"/>
                    <a:pt x="5" y="84"/>
                    <a:pt x="16" y="94"/>
                  </a:cubicBezTo>
                  <a:cubicBezTo>
                    <a:pt x="26" y="105"/>
                    <a:pt x="38" y="111"/>
                    <a:pt x="53" y="111"/>
                  </a:cubicBezTo>
                  <a:cubicBezTo>
                    <a:pt x="68" y="111"/>
                    <a:pt x="80" y="105"/>
                    <a:pt x="91" y="94"/>
                  </a:cubicBezTo>
                  <a:cubicBezTo>
                    <a:pt x="101" y="84"/>
                    <a:pt x="106" y="71"/>
                    <a:pt x="106" y="55"/>
                  </a:cubicBezTo>
                  <a:cubicBezTo>
                    <a:pt x="106" y="40"/>
                    <a:pt x="101" y="27"/>
                    <a:pt x="91" y="16"/>
                  </a:cubicBezTo>
                  <a:cubicBezTo>
                    <a:pt x="81" y="5"/>
                    <a:pt x="68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3" name="Freeform 10"/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3021012" y="8350250"/>
              <a:ext cx="1447800" cy="1677988"/>
            </a:xfrm>
            <a:custGeom>
              <a:avLst/>
              <a:gdLst>
                <a:gd name="T0" fmla="*/ 337 w 674"/>
                <a:gd name="T1" fmla="*/ 0 h 779"/>
                <a:gd name="T2" fmla="*/ 0 w 674"/>
                <a:gd name="T3" fmla="*/ 195 h 779"/>
                <a:gd name="T4" fmla="*/ 0 w 674"/>
                <a:gd name="T5" fmla="*/ 584 h 779"/>
                <a:gd name="T6" fmla="*/ 337 w 674"/>
                <a:gd name="T7" fmla="*/ 779 h 779"/>
                <a:gd name="T8" fmla="*/ 674 w 674"/>
                <a:gd name="T9" fmla="*/ 584 h 779"/>
                <a:gd name="T10" fmla="*/ 674 w 674"/>
                <a:gd name="T11" fmla="*/ 195 h 779"/>
                <a:gd name="T12" fmla="*/ 337 w 674"/>
                <a:gd name="T13" fmla="*/ 0 h 779"/>
                <a:gd name="T14" fmla="*/ 474 w 674"/>
                <a:gd name="T15" fmla="*/ 525 h 779"/>
                <a:gd name="T16" fmla="*/ 337 w 674"/>
                <a:gd name="T17" fmla="*/ 581 h 779"/>
                <a:gd name="T18" fmla="*/ 200 w 674"/>
                <a:gd name="T19" fmla="*/ 525 h 779"/>
                <a:gd name="T20" fmla="*/ 144 w 674"/>
                <a:gd name="T21" fmla="*/ 389 h 779"/>
                <a:gd name="T22" fmla="*/ 200 w 674"/>
                <a:gd name="T23" fmla="*/ 253 h 779"/>
                <a:gd name="T24" fmla="*/ 341 w 674"/>
                <a:gd name="T25" fmla="*/ 198 h 779"/>
                <a:gd name="T26" fmla="*/ 475 w 674"/>
                <a:gd name="T27" fmla="*/ 254 h 779"/>
                <a:gd name="T28" fmla="*/ 531 w 674"/>
                <a:gd name="T29" fmla="*/ 389 h 779"/>
                <a:gd name="T30" fmla="*/ 474 w 674"/>
                <a:gd name="T31" fmla="*/ 525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4" h="779">
                  <a:moveTo>
                    <a:pt x="337" y="0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0" y="584"/>
                    <a:pt x="0" y="584"/>
                    <a:pt x="0" y="584"/>
                  </a:cubicBezTo>
                  <a:cubicBezTo>
                    <a:pt x="337" y="779"/>
                    <a:pt x="337" y="779"/>
                    <a:pt x="337" y="779"/>
                  </a:cubicBezTo>
                  <a:cubicBezTo>
                    <a:pt x="674" y="584"/>
                    <a:pt x="674" y="584"/>
                    <a:pt x="674" y="584"/>
                  </a:cubicBezTo>
                  <a:cubicBezTo>
                    <a:pt x="674" y="195"/>
                    <a:pt x="674" y="195"/>
                    <a:pt x="674" y="195"/>
                  </a:cubicBezTo>
                  <a:lnTo>
                    <a:pt x="337" y="0"/>
                  </a:lnTo>
                  <a:close/>
                  <a:moveTo>
                    <a:pt x="474" y="525"/>
                  </a:moveTo>
                  <a:cubicBezTo>
                    <a:pt x="436" y="562"/>
                    <a:pt x="391" y="581"/>
                    <a:pt x="337" y="581"/>
                  </a:cubicBezTo>
                  <a:cubicBezTo>
                    <a:pt x="284" y="581"/>
                    <a:pt x="238" y="562"/>
                    <a:pt x="200" y="525"/>
                  </a:cubicBezTo>
                  <a:cubicBezTo>
                    <a:pt x="163" y="487"/>
                    <a:pt x="144" y="442"/>
                    <a:pt x="144" y="389"/>
                  </a:cubicBezTo>
                  <a:cubicBezTo>
                    <a:pt x="144" y="335"/>
                    <a:pt x="163" y="290"/>
                    <a:pt x="200" y="253"/>
                  </a:cubicBezTo>
                  <a:cubicBezTo>
                    <a:pt x="238" y="216"/>
                    <a:pt x="285" y="198"/>
                    <a:pt x="341" y="198"/>
                  </a:cubicBezTo>
                  <a:cubicBezTo>
                    <a:pt x="393" y="198"/>
                    <a:pt x="438" y="216"/>
                    <a:pt x="475" y="254"/>
                  </a:cubicBezTo>
                  <a:cubicBezTo>
                    <a:pt x="512" y="292"/>
                    <a:pt x="531" y="336"/>
                    <a:pt x="531" y="389"/>
                  </a:cubicBezTo>
                  <a:cubicBezTo>
                    <a:pt x="531" y="442"/>
                    <a:pt x="512" y="487"/>
                    <a:pt x="474" y="5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6"/>
            </p:custDataLst>
          </p:nvPr>
        </p:nvSpPr>
        <p:spPr>
          <a:xfrm>
            <a:off x="795600" y="2234649"/>
            <a:ext cx="4627300" cy="2344542"/>
          </a:xfrm>
        </p:spPr>
        <p:txBody>
          <a:bodyPr anchor="b">
            <a:normAutofit/>
          </a:bodyPr>
          <a:lstStyle>
            <a:lvl1pPr algn="l">
              <a:defRPr sz="7000" spc="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7"/>
            </p:custDataLst>
          </p:nvPr>
        </p:nvSpPr>
        <p:spPr>
          <a:xfrm>
            <a:off x="928885" y="4630108"/>
            <a:ext cx="2314187" cy="582001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7390" t="19951" r="826" b="11370"/>
          <a:stretch>
            <a:fillRect/>
          </a:stretch>
        </p:blipFill>
        <p:spPr>
          <a:xfrm>
            <a:off x="0" y="-69215"/>
            <a:ext cx="12343130" cy="6927215"/>
          </a:xfrm>
          <a:prstGeom prst="rect">
            <a:avLst/>
          </a:prstGeom>
        </p:spPr>
      </p:pic>
      <p:sp>
        <p:nvSpPr>
          <p:cNvPr id="26" name="矩形 25"/>
          <p:cNvSpPr/>
          <p:nvPr userDrawn="1">
            <p:custDataLst>
              <p:tags r:id="rId3"/>
            </p:custDataLst>
          </p:nvPr>
        </p:nvSpPr>
        <p:spPr>
          <a:xfrm>
            <a:off x="2507" y="10432"/>
            <a:ext cx="12192000" cy="68704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grpSp>
        <p:nvGrpSpPr>
          <p:cNvPr id="25" name="组合 24"/>
          <p:cNvGrpSpPr/>
          <p:nvPr userDrawn="1">
            <p:custDataLst>
              <p:tags r:id="rId4"/>
            </p:custDataLst>
          </p:nvPr>
        </p:nvGrpSpPr>
        <p:grpSpPr>
          <a:xfrm rot="3629114">
            <a:off x="496098" y="5635815"/>
            <a:ext cx="1220635" cy="2110408"/>
            <a:chOff x="7910446" y="2835763"/>
            <a:chExt cx="1992698" cy="3445263"/>
          </a:xfrm>
        </p:grpSpPr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 flipV="1">
              <a:off x="7913280" y="5690476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</a:t>
              </a:r>
              <a:endParaRPr lang="zh-CN" altLang="en-US" dirty="0"/>
            </a:p>
          </p:txBody>
        </p:sp>
        <p:sp>
          <p:nvSpPr>
            <p:cNvPr id="18" name="等腰三角形 17"/>
            <p:cNvSpPr/>
            <p:nvPr>
              <p:custDataLst>
                <p:tags r:id="rId6"/>
              </p:custDataLst>
            </p:nvPr>
          </p:nvSpPr>
          <p:spPr>
            <a:xfrm>
              <a:off x="7910446" y="5100248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>
              <p:custDataLst>
                <p:tags r:id="rId7"/>
              </p:custDataLst>
            </p:nvPr>
          </p:nvSpPr>
          <p:spPr>
            <a:xfrm flipV="1">
              <a:off x="8241676" y="5116113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 </a:t>
              </a:r>
              <a:endParaRPr lang="zh-CN" altLang="en-US" dirty="0"/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8244057" y="4527082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>
              <p:custDataLst>
                <p:tags r:id="rId9"/>
              </p:custDataLst>
            </p:nvPr>
          </p:nvSpPr>
          <p:spPr>
            <a:xfrm flipV="1">
              <a:off x="8578694" y="4529820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>
              <p:custDataLst>
                <p:tags r:id="rId10"/>
              </p:custDataLst>
            </p:nvPr>
          </p:nvSpPr>
          <p:spPr>
            <a:xfrm>
              <a:off x="8586998" y="3941353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>
              <p:custDataLst>
                <p:tags r:id="rId11"/>
              </p:custDataLst>
            </p:nvPr>
          </p:nvSpPr>
          <p:spPr>
            <a:xfrm rot="21489694" flipV="1">
              <a:off x="8620826" y="3436556"/>
              <a:ext cx="1272515" cy="109699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 </a:t>
              </a:r>
              <a:endParaRPr lang="zh-CN" altLang="en-US" dirty="0"/>
            </a:p>
          </p:txBody>
        </p:sp>
        <p:sp>
          <p:nvSpPr>
            <p:cNvPr id="24" name="等腰三角形 23"/>
            <p:cNvSpPr/>
            <p:nvPr>
              <p:custDataLst>
                <p:tags r:id="rId12"/>
              </p:custDataLst>
            </p:nvPr>
          </p:nvSpPr>
          <p:spPr>
            <a:xfrm>
              <a:off x="9218105" y="2835763"/>
              <a:ext cx="685039" cy="59054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>
            <p:custDataLst>
              <p:tags r:id="rId13"/>
            </p:custDataLst>
          </p:nvPr>
        </p:nvGrpSpPr>
        <p:grpSpPr>
          <a:xfrm>
            <a:off x="11000151" y="-12427"/>
            <a:ext cx="1196611" cy="2377675"/>
            <a:chOff x="9396490" y="-12427"/>
            <a:chExt cx="2800273" cy="5564164"/>
          </a:xfrm>
        </p:grpSpPr>
        <p:sp>
          <p:nvSpPr>
            <p:cNvPr id="15" name="任意多边形: 形状 14"/>
            <p:cNvSpPr/>
            <p:nvPr>
              <p:custDataLst>
                <p:tags r:id="rId14"/>
              </p:custDataLst>
            </p:nvPr>
          </p:nvSpPr>
          <p:spPr>
            <a:xfrm>
              <a:off x="9396490" y="-12427"/>
              <a:ext cx="2795511" cy="4533554"/>
            </a:xfrm>
            <a:custGeom>
              <a:avLst/>
              <a:gdLst>
                <a:gd name="connsiteX0" fmla="*/ 451833 w 2795511"/>
                <a:gd name="connsiteY0" fmla="*/ 0 h 4533554"/>
                <a:gd name="connsiteX1" fmla="*/ 1314601 w 2795511"/>
                <a:gd name="connsiteY1" fmla="*/ 0 h 4533554"/>
                <a:gd name="connsiteX2" fmla="*/ 2795511 w 2795511"/>
                <a:gd name="connsiteY2" fmla="*/ 2553293 h 4533554"/>
                <a:gd name="connsiteX3" fmla="*/ 2795511 w 2795511"/>
                <a:gd name="connsiteY3" fmla="*/ 4533554 h 4533554"/>
                <a:gd name="connsiteX4" fmla="*/ 2193568 w 2795511"/>
                <a:gd name="connsiteY4" fmla="*/ 4533554 h 4533554"/>
                <a:gd name="connsiteX5" fmla="*/ 0 w 2795511"/>
                <a:gd name="connsiteY5" fmla="*/ 779022 h 453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5511" h="4533554">
                  <a:moveTo>
                    <a:pt x="451833" y="0"/>
                  </a:moveTo>
                  <a:lnTo>
                    <a:pt x="1314601" y="0"/>
                  </a:lnTo>
                  <a:lnTo>
                    <a:pt x="2795511" y="2553293"/>
                  </a:lnTo>
                  <a:lnTo>
                    <a:pt x="2795511" y="4533554"/>
                  </a:lnTo>
                  <a:lnTo>
                    <a:pt x="2193568" y="4533554"/>
                  </a:lnTo>
                  <a:lnTo>
                    <a:pt x="0" y="7790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/>
            <p:cNvSpPr/>
            <p:nvPr>
              <p:custDataLst>
                <p:tags r:id="rId15"/>
              </p:custDataLst>
            </p:nvPr>
          </p:nvSpPr>
          <p:spPr>
            <a:xfrm flipV="1">
              <a:off x="10706723" y="-12427"/>
              <a:ext cx="1490040" cy="2569033"/>
            </a:xfrm>
            <a:custGeom>
              <a:avLst/>
              <a:gdLst>
                <a:gd name="connsiteX0" fmla="*/ 0 w 1490040"/>
                <a:gd name="connsiteY0" fmla="*/ 2569033 h 2569033"/>
                <a:gd name="connsiteX1" fmla="*/ 1490040 w 1490040"/>
                <a:gd name="connsiteY1" fmla="*/ 2569033 h 2569033"/>
                <a:gd name="connsiteX2" fmla="*/ 1490040 w 1490040"/>
                <a:gd name="connsiteY2" fmla="*/ 0 h 256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0040" h="2569033">
                  <a:moveTo>
                    <a:pt x="0" y="2569033"/>
                  </a:moveTo>
                  <a:lnTo>
                    <a:pt x="1490040" y="2569033"/>
                  </a:lnTo>
                  <a:lnTo>
                    <a:pt x="14900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>
              <p:custDataLst>
                <p:tags r:id="rId16"/>
              </p:custDataLst>
            </p:nvPr>
          </p:nvSpPr>
          <p:spPr>
            <a:xfrm flipV="1">
              <a:off x="11592200" y="4523679"/>
              <a:ext cx="596274" cy="1028058"/>
            </a:xfrm>
            <a:custGeom>
              <a:avLst/>
              <a:gdLst>
                <a:gd name="connsiteX0" fmla="*/ 0 w 596274"/>
                <a:gd name="connsiteY0" fmla="*/ 1028058 h 1028058"/>
                <a:gd name="connsiteX1" fmla="*/ 596274 w 596274"/>
                <a:gd name="connsiteY1" fmla="*/ 1028058 h 1028058"/>
                <a:gd name="connsiteX2" fmla="*/ 596274 w 596274"/>
                <a:gd name="connsiteY2" fmla="*/ 0 h 102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6274" h="1028058">
                  <a:moveTo>
                    <a:pt x="0" y="1028058"/>
                  </a:moveTo>
                  <a:lnTo>
                    <a:pt x="596274" y="1028058"/>
                  </a:lnTo>
                  <a:lnTo>
                    <a:pt x="596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 userDrawn="1">
            <p:custDataLst>
              <p:tags r:id="rId17"/>
            </p:custDataLst>
          </p:nvPr>
        </p:nvGrpSpPr>
        <p:grpSpPr>
          <a:xfrm rot="17988903" flipH="1">
            <a:off x="10455379" y="5637329"/>
            <a:ext cx="1220635" cy="2110408"/>
            <a:chOff x="7910446" y="2835763"/>
            <a:chExt cx="1992698" cy="3445263"/>
          </a:xfrm>
        </p:grpSpPr>
        <p:sp>
          <p:nvSpPr>
            <p:cNvPr id="28" name="等腰三角形 27"/>
            <p:cNvSpPr/>
            <p:nvPr>
              <p:custDataLst>
                <p:tags r:id="rId18"/>
              </p:custDataLst>
            </p:nvPr>
          </p:nvSpPr>
          <p:spPr>
            <a:xfrm flipV="1">
              <a:off x="7913280" y="5690476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</a:t>
              </a:r>
              <a:endParaRPr lang="zh-CN" altLang="en-US" dirty="0"/>
            </a:p>
          </p:txBody>
        </p:sp>
        <p:sp>
          <p:nvSpPr>
            <p:cNvPr id="29" name="等腰三角形 28"/>
            <p:cNvSpPr/>
            <p:nvPr>
              <p:custDataLst>
                <p:tags r:id="rId19"/>
              </p:custDataLst>
            </p:nvPr>
          </p:nvSpPr>
          <p:spPr>
            <a:xfrm>
              <a:off x="7910446" y="5100248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>
              <p:custDataLst>
                <p:tags r:id="rId20"/>
              </p:custDataLst>
            </p:nvPr>
          </p:nvSpPr>
          <p:spPr>
            <a:xfrm flipV="1">
              <a:off x="8241676" y="5116113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 </a:t>
              </a:r>
              <a:endParaRPr lang="zh-CN" altLang="en-US" dirty="0"/>
            </a:p>
          </p:txBody>
        </p:sp>
        <p:sp>
          <p:nvSpPr>
            <p:cNvPr id="31" name="等腰三角形 30"/>
            <p:cNvSpPr/>
            <p:nvPr>
              <p:custDataLst>
                <p:tags r:id="rId21"/>
              </p:custDataLst>
            </p:nvPr>
          </p:nvSpPr>
          <p:spPr>
            <a:xfrm>
              <a:off x="8244057" y="4527082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>
              <p:custDataLst>
                <p:tags r:id="rId22"/>
              </p:custDataLst>
            </p:nvPr>
          </p:nvSpPr>
          <p:spPr>
            <a:xfrm flipV="1">
              <a:off x="8578694" y="452982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>
              <p:custDataLst>
                <p:tags r:id="rId23"/>
              </p:custDataLst>
            </p:nvPr>
          </p:nvSpPr>
          <p:spPr>
            <a:xfrm>
              <a:off x="8586998" y="3941353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>
              <p:custDataLst>
                <p:tags r:id="rId24"/>
              </p:custDataLst>
            </p:nvPr>
          </p:nvSpPr>
          <p:spPr>
            <a:xfrm rot="21489694" flipV="1">
              <a:off x="8620826" y="3436556"/>
              <a:ext cx="1272515" cy="109699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 </a:t>
              </a:r>
              <a:endParaRPr lang="zh-CN" altLang="en-US" dirty="0"/>
            </a:p>
          </p:txBody>
        </p:sp>
        <p:sp>
          <p:nvSpPr>
            <p:cNvPr id="35" name="等腰三角形 34"/>
            <p:cNvSpPr/>
            <p:nvPr>
              <p:custDataLst>
                <p:tags r:id="rId25"/>
              </p:custDataLst>
            </p:nvPr>
          </p:nvSpPr>
          <p:spPr>
            <a:xfrm>
              <a:off x="9218105" y="2835763"/>
              <a:ext cx="685039" cy="590549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6"/>
            </p:custDataLst>
          </p:nvPr>
        </p:nvSpPr>
        <p:spPr>
          <a:xfrm>
            <a:off x="623888" y="406800"/>
            <a:ext cx="10944225" cy="86360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7"/>
            </p:custDataLst>
          </p:nvPr>
        </p:nvSpPr>
        <p:spPr>
          <a:xfrm>
            <a:off x="623888" y="1412875"/>
            <a:ext cx="10944224" cy="48958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-8288" y="-12428"/>
            <a:ext cx="12200288" cy="68704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grpSp>
        <p:nvGrpSpPr>
          <p:cNvPr id="14" name="组合 13"/>
          <p:cNvGrpSpPr/>
          <p:nvPr>
            <p:custDataLst>
              <p:tags r:id="rId3"/>
            </p:custDataLst>
          </p:nvPr>
        </p:nvGrpSpPr>
        <p:grpSpPr>
          <a:xfrm>
            <a:off x="1611262" y="1759138"/>
            <a:ext cx="3148184" cy="2732374"/>
            <a:chOff x="6477053" y="517461"/>
            <a:chExt cx="3148184" cy="2732374"/>
          </a:xfrm>
        </p:grpSpPr>
        <p:sp>
          <p:nvSpPr>
            <p:cNvPr id="8" name="等腰三角形 7"/>
            <p:cNvSpPr/>
            <p:nvPr>
              <p:custDataLst>
                <p:tags r:id="rId4"/>
              </p:custDataLst>
            </p:nvPr>
          </p:nvSpPr>
          <p:spPr>
            <a:xfrm>
              <a:off x="6477053" y="1879264"/>
              <a:ext cx="1579691" cy="13618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>
              <p:custDataLst>
                <p:tags r:id="rId5"/>
              </p:custDataLst>
            </p:nvPr>
          </p:nvSpPr>
          <p:spPr>
            <a:xfrm flipV="1">
              <a:off x="7255701" y="1879264"/>
              <a:ext cx="1579691" cy="136180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>
              <p:custDataLst>
                <p:tags r:id="rId6"/>
              </p:custDataLst>
            </p:nvPr>
          </p:nvSpPr>
          <p:spPr>
            <a:xfrm>
              <a:off x="7260869" y="517461"/>
              <a:ext cx="1579691" cy="13618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>
              <p:custDataLst>
                <p:tags r:id="rId7"/>
              </p:custDataLst>
            </p:nvPr>
          </p:nvSpPr>
          <p:spPr>
            <a:xfrm>
              <a:off x="8045546" y="1888032"/>
              <a:ext cx="1579691" cy="136180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4879384" y="3790510"/>
            <a:ext cx="5126759" cy="692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12000" contrast="18000"/>
          </a:blip>
          <a:srcRect l="7262" t="20008" r="1511" b="11427"/>
          <a:stretch>
            <a:fillRect/>
          </a:stretch>
        </p:blipFill>
        <p:spPr>
          <a:xfrm>
            <a:off x="-27305" y="-27940"/>
            <a:ext cx="12268200" cy="6915785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>
            <p:custDataLst>
              <p:tags r:id="rId3"/>
            </p:custDataLst>
          </p:nvPr>
        </p:nvGrpSpPr>
        <p:grpSpPr>
          <a:xfrm rot="3629114">
            <a:off x="496098" y="5635815"/>
            <a:ext cx="1220635" cy="2110408"/>
            <a:chOff x="7910446" y="2835763"/>
            <a:chExt cx="1992698" cy="3445263"/>
          </a:xfrm>
        </p:grpSpPr>
        <p:sp>
          <p:nvSpPr>
            <p:cNvPr id="17" name="等腰三角形 16"/>
            <p:cNvSpPr/>
            <p:nvPr>
              <p:custDataLst>
                <p:tags r:id="rId4"/>
              </p:custDataLst>
            </p:nvPr>
          </p:nvSpPr>
          <p:spPr>
            <a:xfrm flipV="1">
              <a:off x="7913280" y="5690476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</a:t>
              </a:r>
              <a:endParaRPr lang="zh-CN" altLang="en-US" dirty="0"/>
            </a:p>
          </p:txBody>
        </p:sp>
        <p:sp>
          <p:nvSpPr>
            <p:cNvPr id="18" name="等腰三角形 17"/>
            <p:cNvSpPr/>
            <p:nvPr>
              <p:custDataLst>
                <p:tags r:id="rId5"/>
              </p:custDataLst>
            </p:nvPr>
          </p:nvSpPr>
          <p:spPr>
            <a:xfrm>
              <a:off x="7910446" y="5100248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>
              <p:custDataLst>
                <p:tags r:id="rId6"/>
              </p:custDataLst>
            </p:nvPr>
          </p:nvSpPr>
          <p:spPr>
            <a:xfrm flipV="1">
              <a:off x="8241676" y="5116113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 </a:t>
              </a:r>
              <a:endParaRPr lang="zh-CN" altLang="en-US" dirty="0"/>
            </a:p>
          </p:txBody>
        </p:sp>
        <p:sp>
          <p:nvSpPr>
            <p:cNvPr id="20" name="等腰三角形 19"/>
            <p:cNvSpPr/>
            <p:nvPr>
              <p:custDataLst>
                <p:tags r:id="rId7"/>
              </p:custDataLst>
            </p:nvPr>
          </p:nvSpPr>
          <p:spPr>
            <a:xfrm>
              <a:off x="8244057" y="4527082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>
              <p:custDataLst>
                <p:tags r:id="rId8"/>
              </p:custDataLst>
            </p:nvPr>
          </p:nvSpPr>
          <p:spPr>
            <a:xfrm flipV="1">
              <a:off x="8578694" y="4529820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>
              <p:custDataLst>
                <p:tags r:id="rId9"/>
              </p:custDataLst>
            </p:nvPr>
          </p:nvSpPr>
          <p:spPr>
            <a:xfrm>
              <a:off x="8586998" y="3941353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>
              <p:custDataLst>
                <p:tags r:id="rId10"/>
              </p:custDataLst>
            </p:nvPr>
          </p:nvSpPr>
          <p:spPr>
            <a:xfrm rot="21489694" flipV="1">
              <a:off x="8620826" y="3436556"/>
              <a:ext cx="1272515" cy="109699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 </a:t>
              </a:r>
              <a:endParaRPr lang="zh-CN" altLang="en-US" dirty="0"/>
            </a:p>
          </p:txBody>
        </p:sp>
        <p:sp>
          <p:nvSpPr>
            <p:cNvPr id="24" name="等腰三角形 23"/>
            <p:cNvSpPr/>
            <p:nvPr>
              <p:custDataLst>
                <p:tags r:id="rId11"/>
              </p:custDataLst>
            </p:nvPr>
          </p:nvSpPr>
          <p:spPr>
            <a:xfrm>
              <a:off x="9218105" y="2835763"/>
              <a:ext cx="685039" cy="59054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>
            <p:custDataLst>
              <p:tags r:id="rId12"/>
            </p:custDataLst>
          </p:nvPr>
        </p:nvGrpSpPr>
        <p:grpSpPr>
          <a:xfrm>
            <a:off x="11000151" y="-12427"/>
            <a:ext cx="1196611" cy="2377675"/>
            <a:chOff x="9396490" y="-12427"/>
            <a:chExt cx="2800273" cy="5564164"/>
          </a:xfrm>
        </p:grpSpPr>
        <p:sp>
          <p:nvSpPr>
            <p:cNvPr id="15" name="任意多边形: 形状 14"/>
            <p:cNvSpPr/>
            <p:nvPr>
              <p:custDataLst>
                <p:tags r:id="rId13"/>
              </p:custDataLst>
            </p:nvPr>
          </p:nvSpPr>
          <p:spPr>
            <a:xfrm>
              <a:off x="9396490" y="-12427"/>
              <a:ext cx="2795511" cy="4533554"/>
            </a:xfrm>
            <a:custGeom>
              <a:avLst/>
              <a:gdLst>
                <a:gd name="connsiteX0" fmla="*/ 451833 w 2795511"/>
                <a:gd name="connsiteY0" fmla="*/ 0 h 4533554"/>
                <a:gd name="connsiteX1" fmla="*/ 1314601 w 2795511"/>
                <a:gd name="connsiteY1" fmla="*/ 0 h 4533554"/>
                <a:gd name="connsiteX2" fmla="*/ 2795511 w 2795511"/>
                <a:gd name="connsiteY2" fmla="*/ 2553293 h 4533554"/>
                <a:gd name="connsiteX3" fmla="*/ 2795511 w 2795511"/>
                <a:gd name="connsiteY3" fmla="*/ 4533554 h 4533554"/>
                <a:gd name="connsiteX4" fmla="*/ 2193568 w 2795511"/>
                <a:gd name="connsiteY4" fmla="*/ 4533554 h 4533554"/>
                <a:gd name="connsiteX5" fmla="*/ 0 w 2795511"/>
                <a:gd name="connsiteY5" fmla="*/ 779022 h 453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5511" h="4533554">
                  <a:moveTo>
                    <a:pt x="451833" y="0"/>
                  </a:moveTo>
                  <a:lnTo>
                    <a:pt x="1314601" y="0"/>
                  </a:lnTo>
                  <a:lnTo>
                    <a:pt x="2795511" y="2553293"/>
                  </a:lnTo>
                  <a:lnTo>
                    <a:pt x="2795511" y="4533554"/>
                  </a:lnTo>
                  <a:lnTo>
                    <a:pt x="2193568" y="4533554"/>
                  </a:lnTo>
                  <a:lnTo>
                    <a:pt x="0" y="7790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/>
            <p:cNvSpPr/>
            <p:nvPr>
              <p:custDataLst>
                <p:tags r:id="rId14"/>
              </p:custDataLst>
            </p:nvPr>
          </p:nvSpPr>
          <p:spPr>
            <a:xfrm flipV="1">
              <a:off x="10706723" y="-12427"/>
              <a:ext cx="1490040" cy="2569033"/>
            </a:xfrm>
            <a:custGeom>
              <a:avLst/>
              <a:gdLst>
                <a:gd name="connsiteX0" fmla="*/ 0 w 1490040"/>
                <a:gd name="connsiteY0" fmla="*/ 2569033 h 2569033"/>
                <a:gd name="connsiteX1" fmla="*/ 1490040 w 1490040"/>
                <a:gd name="connsiteY1" fmla="*/ 2569033 h 2569033"/>
                <a:gd name="connsiteX2" fmla="*/ 1490040 w 1490040"/>
                <a:gd name="connsiteY2" fmla="*/ 0 h 256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0040" h="2569033">
                  <a:moveTo>
                    <a:pt x="0" y="2569033"/>
                  </a:moveTo>
                  <a:lnTo>
                    <a:pt x="1490040" y="2569033"/>
                  </a:lnTo>
                  <a:lnTo>
                    <a:pt x="14900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>
              <p:custDataLst>
                <p:tags r:id="rId15"/>
              </p:custDataLst>
            </p:nvPr>
          </p:nvSpPr>
          <p:spPr>
            <a:xfrm flipV="1">
              <a:off x="11592200" y="4523679"/>
              <a:ext cx="596274" cy="1028058"/>
            </a:xfrm>
            <a:custGeom>
              <a:avLst/>
              <a:gdLst>
                <a:gd name="connsiteX0" fmla="*/ 0 w 596274"/>
                <a:gd name="connsiteY0" fmla="*/ 1028058 h 1028058"/>
                <a:gd name="connsiteX1" fmla="*/ 596274 w 596274"/>
                <a:gd name="connsiteY1" fmla="*/ 1028058 h 1028058"/>
                <a:gd name="connsiteX2" fmla="*/ 596274 w 596274"/>
                <a:gd name="connsiteY2" fmla="*/ 0 h 102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6274" h="1028058">
                  <a:moveTo>
                    <a:pt x="0" y="1028058"/>
                  </a:moveTo>
                  <a:lnTo>
                    <a:pt x="596274" y="1028058"/>
                  </a:lnTo>
                  <a:lnTo>
                    <a:pt x="596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 userDrawn="1">
            <p:custDataLst>
              <p:tags r:id="rId16"/>
            </p:custDataLst>
          </p:nvPr>
        </p:nvGrpSpPr>
        <p:grpSpPr>
          <a:xfrm rot="17988903" flipH="1">
            <a:off x="10455379" y="5637329"/>
            <a:ext cx="1220635" cy="2110408"/>
            <a:chOff x="7910446" y="2835763"/>
            <a:chExt cx="1992698" cy="3445263"/>
          </a:xfrm>
        </p:grpSpPr>
        <p:sp>
          <p:nvSpPr>
            <p:cNvPr id="28" name="等腰三角形 27"/>
            <p:cNvSpPr/>
            <p:nvPr>
              <p:custDataLst>
                <p:tags r:id="rId17"/>
              </p:custDataLst>
            </p:nvPr>
          </p:nvSpPr>
          <p:spPr>
            <a:xfrm flipV="1">
              <a:off x="7913280" y="5690476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</a:t>
              </a:r>
              <a:endParaRPr lang="zh-CN" altLang="en-US" dirty="0"/>
            </a:p>
          </p:txBody>
        </p:sp>
        <p:sp>
          <p:nvSpPr>
            <p:cNvPr id="29" name="等腰三角形 28"/>
            <p:cNvSpPr/>
            <p:nvPr>
              <p:custDataLst>
                <p:tags r:id="rId18"/>
              </p:custDataLst>
            </p:nvPr>
          </p:nvSpPr>
          <p:spPr>
            <a:xfrm>
              <a:off x="7910446" y="5100248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>
              <p:custDataLst>
                <p:tags r:id="rId19"/>
              </p:custDataLst>
            </p:nvPr>
          </p:nvSpPr>
          <p:spPr>
            <a:xfrm flipV="1">
              <a:off x="8241676" y="5116113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 </a:t>
              </a:r>
              <a:endParaRPr lang="zh-CN" altLang="en-US" dirty="0"/>
            </a:p>
          </p:txBody>
        </p:sp>
        <p:sp>
          <p:nvSpPr>
            <p:cNvPr id="31" name="等腰三角形 30"/>
            <p:cNvSpPr/>
            <p:nvPr>
              <p:custDataLst>
                <p:tags r:id="rId20"/>
              </p:custDataLst>
            </p:nvPr>
          </p:nvSpPr>
          <p:spPr>
            <a:xfrm>
              <a:off x="8244057" y="4527082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>
              <p:custDataLst>
                <p:tags r:id="rId21"/>
              </p:custDataLst>
            </p:nvPr>
          </p:nvSpPr>
          <p:spPr>
            <a:xfrm flipV="1">
              <a:off x="8578694" y="452982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>
              <p:custDataLst>
                <p:tags r:id="rId22"/>
              </p:custDataLst>
            </p:nvPr>
          </p:nvSpPr>
          <p:spPr>
            <a:xfrm>
              <a:off x="8586998" y="3941353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>
              <p:custDataLst>
                <p:tags r:id="rId23"/>
              </p:custDataLst>
            </p:nvPr>
          </p:nvSpPr>
          <p:spPr>
            <a:xfrm rot="21489694" flipV="1">
              <a:off x="8620826" y="3436556"/>
              <a:ext cx="1272515" cy="109699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 </a:t>
              </a:r>
              <a:endParaRPr lang="zh-CN" altLang="en-US" dirty="0"/>
            </a:p>
          </p:txBody>
        </p:sp>
        <p:sp>
          <p:nvSpPr>
            <p:cNvPr id="35" name="等腰三角形 34"/>
            <p:cNvSpPr/>
            <p:nvPr>
              <p:custDataLst>
                <p:tags r:id="rId24"/>
              </p:custDataLst>
            </p:nvPr>
          </p:nvSpPr>
          <p:spPr>
            <a:xfrm>
              <a:off x="9218105" y="2835763"/>
              <a:ext cx="685039" cy="590549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5"/>
            </p:custDataLst>
          </p:nvPr>
        </p:nvSpPr>
        <p:spPr>
          <a:xfrm>
            <a:off x="623888" y="406800"/>
            <a:ext cx="10944225" cy="86360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6"/>
            </p:custDataLst>
          </p:nvPr>
        </p:nvSpPr>
        <p:spPr>
          <a:xfrm>
            <a:off x="623888" y="1412875"/>
            <a:ext cx="10944224" cy="48958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7390" t="19951" r="826" b="11370"/>
          <a:stretch>
            <a:fillRect/>
          </a:stretch>
        </p:blipFill>
        <p:spPr>
          <a:xfrm>
            <a:off x="0" y="-69215"/>
            <a:ext cx="12343130" cy="6927215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3"/>
            </p:custDataLst>
          </p:nvPr>
        </p:nvSpPr>
        <p:spPr>
          <a:xfrm>
            <a:off x="-13275" y="-12428"/>
            <a:ext cx="12200288" cy="68704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grpSp>
        <p:nvGrpSpPr>
          <p:cNvPr id="8" name="组合 7"/>
          <p:cNvGrpSpPr/>
          <p:nvPr userDrawn="1">
            <p:custDataLst>
              <p:tags r:id="rId4"/>
            </p:custDataLst>
          </p:nvPr>
        </p:nvGrpSpPr>
        <p:grpSpPr>
          <a:xfrm flipH="1">
            <a:off x="0" y="-12427"/>
            <a:ext cx="6316647" cy="6870427"/>
            <a:chOff x="5880116" y="-12427"/>
            <a:chExt cx="6316647" cy="6870427"/>
          </a:xfrm>
        </p:grpSpPr>
        <p:sp>
          <p:nvSpPr>
            <p:cNvPr id="40" name="等腰三角形 39"/>
            <p:cNvSpPr/>
            <p:nvPr>
              <p:custDataLst>
                <p:tags r:id="rId5"/>
              </p:custDataLst>
            </p:nvPr>
          </p:nvSpPr>
          <p:spPr>
            <a:xfrm>
              <a:off x="5903686" y="626745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>
              <p:custDataLst>
                <p:tags r:id="rId6"/>
              </p:custDataLst>
            </p:nvPr>
          </p:nvSpPr>
          <p:spPr>
            <a:xfrm flipV="1">
              <a:off x="6246205" y="6267450"/>
              <a:ext cx="685038" cy="5905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>
              <p:custDataLst>
                <p:tags r:id="rId7"/>
              </p:custDataLst>
            </p:nvPr>
          </p:nvSpPr>
          <p:spPr>
            <a:xfrm>
              <a:off x="6583077" y="6267450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>
              <p:custDataLst>
                <p:tags r:id="rId8"/>
              </p:custDataLst>
            </p:nvPr>
          </p:nvSpPr>
          <p:spPr>
            <a:xfrm flipV="1">
              <a:off x="5880116" y="4513457"/>
              <a:ext cx="2719668" cy="234454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>
              <p:custDataLst>
                <p:tags r:id="rId9"/>
              </p:custDataLst>
            </p:nvPr>
          </p:nvSpPr>
          <p:spPr>
            <a:xfrm>
              <a:off x="7238709" y="6267450"/>
              <a:ext cx="685038" cy="590550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>
              <p:custDataLst>
                <p:tags r:id="rId10"/>
              </p:custDataLst>
            </p:nvPr>
          </p:nvSpPr>
          <p:spPr>
            <a:xfrm flipV="1">
              <a:off x="7581228" y="6267450"/>
              <a:ext cx="685038" cy="59055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>
              <p:custDataLst>
                <p:tags r:id="rId11"/>
              </p:custDataLst>
            </p:nvPr>
          </p:nvSpPr>
          <p:spPr>
            <a:xfrm>
              <a:off x="7910480" y="626745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>
              <p:custDataLst>
                <p:tags r:id="rId12"/>
              </p:custDataLst>
            </p:nvPr>
          </p:nvSpPr>
          <p:spPr>
            <a:xfrm>
              <a:off x="7578182" y="5676900"/>
              <a:ext cx="685038" cy="590550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>
              <p:custDataLst>
                <p:tags r:id="rId13"/>
              </p:custDataLst>
            </p:nvPr>
          </p:nvSpPr>
          <p:spPr>
            <a:xfrm flipV="1">
              <a:off x="8248143" y="6267450"/>
              <a:ext cx="685038" cy="59055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>
              <p:custDataLst>
                <p:tags r:id="rId14"/>
              </p:custDataLst>
            </p:nvPr>
          </p:nvSpPr>
          <p:spPr>
            <a:xfrm>
              <a:off x="8588281" y="6267450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>
              <p:custDataLst>
                <p:tags r:id="rId15"/>
              </p:custDataLst>
            </p:nvPr>
          </p:nvSpPr>
          <p:spPr>
            <a:xfrm>
              <a:off x="8255983" y="567690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>
              <p:custDataLst>
                <p:tags r:id="rId16"/>
              </p:custDataLst>
            </p:nvPr>
          </p:nvSpPr>
          <p:spPr>
            <a:xfrm flipV="1">
              <a:off x="8922233" y="6267450"/>
              <a:ext cx="685038" cy="590550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>
              <p:custDataLst>
                <p:tags r:id="rId17"/>
              </p:custDataLst>
            </p:nvPr>
          </p:nvSpPr>
          <p:spPr>
            <a:xfrm>
              <a:off x="9252846" y="6267450"/>
              <a:ext cx="685038" cy="590550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/>
            <p:cNvSpPr/>
            <p:nvPr>
              <p:custDataLst>
                <p:tags r:id="rId18"/>
              </p:custDataLst>
            </p:nvPr>
          </p:nvSpPr>
          <p:spPr>
            <a:xfrm>
              <a:off x="8919187" y="5676900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/>
            <p:cNvSpPr/>
            <p:nvPr>
              <p:custDataLst>
                <p:tags r:id="rId19"/>
              </p:custDataLst>
            </p:nvPr>
          </p:nvSpPr>
          <p:spPr>
            <a:xfrm flipV="1">
              <a:off x="8587616" y="5684520"/>
              <a:ext cx="685038" cy="59055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>
              <p:custDataLst>
                <p:tags r:id="rId20"/>
              </p:custDataLst>
            </p:nvPr>
          </p:nvSpPr>
          <p:spPr>
            <a:xfrm>
              <a:off x="8583073" y="509397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/>
            <p:cNvSpPr/>
            <p:nvPr>
              <p:custDataLst>
                <p:tags r:id="rId21"/>
              </p:custDataLst>
            </p:nvPr>
          </p:nvSpPr>
          <p:spPr>
            <a:xfrm flipV="1">
              <a:off x="7913280" y="5690476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</a:t>
              </a:r>
              <a:endParaRPr lang="zh-CN" altLang="en-US" dirty="0"/>
            </a:p>
          </p:txBody>
        </p:sp>
        <p:sp>
          <p:nvSpPr>
            <p:cNvPr id="89" name="等腰三角形 88"/>
            <p:cNvSpPr/>
            <p:nvPr>
              <p:custDataLst>
                <p:tags r:id="rId22"/>
              </p:custDataLst>
            </p:nvPr>
          </p:nvSpPr>
          <p:spPr>
            <a:xfrm>
              <a:off x="7910446" y="5100248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>
              <p:custDataLst>
                <p:tags r:id="rId23"/>
              </p:custDataLst>
            </p:nvPr>
          </p:nvSpPr>
          <p:spPr>
            <a:xfrm flipV="1">
              <a:off x="8241676" y="5116113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 </a:t>
              </a:r>
              <a:endParaRPr lang="zh-CN" altLang="en-US" dirty="0"/>
            </a:p>
          </p:txBody>
        </p:sp>
        <p:sp>
          <p:nvSpPr>
            <p:cNvPr id="91" name="等腰三角形 90"/>
            <p:cNvSpPr/>
            <p:nvPr>
              <p:custDataLst>
                <p:tags r:id="rId24"/>
              </p:custDataLst>
            </p:nvPr>
          </p:nvSpPr>
          <p:spPr>
            <a:xfrm>
              <a:off x="8244057" y="4527082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等腰三角形 91"/>
            <p:cNvSpPr/>
            <p:nvPr>
              <p:custDataLst>
                <p:tags r:id="rId25"/>
              </p:custDataLst>
            </p:nvPr>
          </p:nvSpPr>
          <p:spPr>
            <a:xfrm flipV="1">
              <a:off x="8578694" y="4529820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: 形状 92"/>
            <p:cNvSpPr/>
            <p:nvPr>
              <p:custDataLst>
                <p:tags r:id="rId26"/>
              </p:custDataLst>
            </p:nvPr>
          </p:nvSpPr>
          <p:spPr>
            <a:xfrm>
              <a:off x="7218860" y="-12427"/>
              <a:ext cx="4973140" cy="4533554"/>
            </a:xfrm>
            <a:custGeom>
              <a:avLst/>
              <a:gdLst>
                <a:gd name="connsiteX0" fmla="*/ 2629462 w 4973140"/>
                <a:gd name="connsiteY0" fmla="*/ 0 h 4533554"/>
                <a:gd name="connsiteX1" fmla="*/ 3492230 w 4973140"/>
                <a:gd name="connsiteY1" fmla="*/ 0 h 4533554"/>
                <a:gd name="connsiteX2" fmla="*/ 4973140 w 4973140"/>
                <a:gd name="connsiteY2" fmla="*/ 2553293 h 4533554"/>
                <a:gd name="connsiteX3" fmla="*/ 4973140 w 4973140"/>
                <a:gd name="connsiteY3" fmla="*/ 4533554 h 4533554"/>
                <a:gd name="connsiteX4" fmla="*/ 0 w 4973140"/>
                <a:gd name="connsiteY4" fmla="*/ 4533554 h 453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3140" h="4533554">
                  <a:moveTo>
                    <a:pt x="2629462" y="0"/>
                  </a:moveTo>
                  <a:lnTo>
                    <a:pt x="3492230" y="0"/>
                  </a:lnTo>
                  <a:lnTo>
                    <a:pt x="4973140" y="2553293"/>
                  </a:lnTo>
                  <a:lnTo>
                    <a:pt x="4973140" y="4533554"/>
                  </a:lnTo>
                  <a:lnTo>
                    <a:pt x="0" y="45335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>
              <p:custDataLst>
                <p:tags r:id="rId27"/>
              </p:custDataLst>
            </p:nvPr>
          </p:nvSpPr>
          <p:spPr>
            <a:xfrm>
              <a:off x="8586998" y="3941353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等腰三角形 94"/>
            <p:cNvSpPr/>
            <p:nvPr>
              <p:custDataLst>
                <p:tags r:id="rId28"/>
              </p:custDataLst>
            </p:nvPr>
          </p:nvSpPr>
          <p:spPr>
            <a:xfrm flipV="1">
              <a:off x="8620825" y="3436558"/>
              <a:ext cx="1272515" cy="109699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 </a:t>
              </a:r>
              <a:endParaRPr lang="zh-CN" altLang="en-US" dirty="0"/>
            </a:p>
          </p:txBody>
        </p:sp>
        <p:sp>
          <p:nvSpPr>
            <p:cNvPr id="96" name="等腰三角形 95"/>
            <p:cNvSpPr/>
            <p:nvPr>
              <p:custDataLst>
                <p:tags r:id="rId29"/>
              </p:custDataLst>
            </p:nvPr>
          </p:nvSpPr>
          <p:spPr>
            <a:xfrm>
              <a:off x="9208302" y="2853084"/>
              <a:ext cx="685038" cy="59055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任意多边形: 形状 96"/>
            <p:cNvSpPr/>
            <p:nvPr>
              <p:custDataLst>
                <p:tags r:id="rId30"/>
              </p:custDataLst>
            </p:nvPr>
          </p:nvSpPr>
          <p:spPr>
            <a:xfrm flipV="1">
              <a:off x="10706723" y="-12427"/>
              <a:ext cx="1490040" cy="2569033"/>
            </a:xfrm>
            <a:custGeom>
              <a:avLst/>
              <a:gdLst>
                <a:gd name="connsiteX0" fmla="*/ 0 w 1490040"/>
                <a:gd name="connsiteY0" fmla="*/ 2569033 h 2569033"/>
                <a:gd name="connsiteX1" fmla="*/ 1490040 w 1490040"/>
                <a:gd name="connsiteY1" fmla="*/ 2569033 h 2569033"/>
                <a:gd name="connsiteX2" fmla="*/ 1490040 w 1490040"/>
                <a:gd name="connsiteY2" fmla="*/ 0 h 256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0040" h="2569033">
                  <a:moveTo>
                    <a:pt x="0" y="2569033"/>
                  </a:moveTo>
                  <a:lnTo>
                    <a:pt x="1490040" y="2569033"/>
                  </a:lnTo>
                  <a:lnTo>
                    <a:pt x="14900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任意多边形: 形状 97"/>
            <p:cNvSpPr/>
            <p:nvPr>
              <p:custDataLst>
                <p:tags r:id="rId31"/>
              </p:custDataLst>
            </p:nvPr>
          </p:nvSpPr>
          <p:spPr>
            <a:xfrm flipV="1">
              <a:off x="11592200" y="4523679"/>
              <a:ext cx="596274" cy="1028058"/>
            </a:xfrm>
            <a:custGeom>
              <a:avLst/>
              <a:gdLst>
                <a:gd name="connsiteX0" fmla="*/ 0 w 596274"/>
                <a:gd name="connsiteY0" fmla="*/ 1028058 h 1028058"/>
                <a:gd name="connsiteX1" fmla="*/ 596274 w 596274"/>
                <a:gd name="connsiteY1" fmla="*/ 1028058 h 1028058"/>
                <a:gd name="connsiteX2" fmla="*/ 596274 w 596274"/>
                <a:gd name="connsiteY2" fmla="*/ 0 h 102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6274" h="1028058">
                  <a:moveTo>
                    <a:pt x="0" y="1028058"/>
                  </a:moveTo>
                  <a:lnTo>
                    <a:pt x="596274" y="1028058"/>
                  </a:lnTo>
                  <a:lnTo>
                    <a:pt x="596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等腰三角形 98"/>
            <p:cNvSpPr/>
            <p:nvPr>
              <p:custDataLst>
                <p:tags r:id="rId32"/>
              </p:custDataLst>
            </p:nvPr>
          </p:nvSpPr>
          <p:spPr>
            <a:xfrm>
              <a:off x="11017611" y="626745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等腰三角形 99"/>
            <p:cNvSpPr/>
            <p:nvPr>
              <p:custDataLst>
                <p:tags r:id="rId33"/>
              </p:custDataLst>
            </p:nvPr>
          </p:nvSpPr>
          <p:spPr>
            <a:xfrm flipV="1">
              <a:off x="11355274" y="6267450"/>
              <a:ext cx="685038" cy="59055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任意多边形: 形状 100"/>
            <p:cNvSpPr/>
            <p:nvPr>
              <p:custDataLst>
                <p:tags r:id="rId34"/>
              </p:custDataLst>
            </p:nvPr>
          </p:nvSpPr>
          <p:spPr>
            <a:xfrm>
              <a:off x="11695412" y="6267450"/>
              <a:ext cx="493062" cy="590550"/>
            </a:xfrm>
            <a:custGeom>
              <a:avLst/>
              <a:gdLst>
                <a:gd name="connsiteX0" fmla="*/ 342519 w 493062"/>
                <a:gd name="connsiteY0" fmla="*/ 0 h 590550"/>
                <a:gd name="connsiteX1" fmla="*/ 493062 w 493062"/>
                <a:gd name="connsiteY1" fmla="*/ 259557 h 590550"/>
                <a:gd name="connsiteX2" fmla="*/ 493062 w 493062"/>
                <a:gd name="connsiteY2" fmla="*/ 590550 h 590550"/>
                <a:gd name="connsiteX3" fmla="*/ 0 w 493062"/>
                <a:gd name="connsiteY3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062" h="590550">
                  <a:moveTo>
                    <a:pt x="342519" y="0"/>
                  </a:moveTo>
                  <a:lnTo>
                    <a:pt x="493062" y="259557"/>
                  </a:lnTo>
                  <a:lnTo>
                    <a:pt x="49306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等腰三角形 101"/>
            <p:cNvSpPr/>
            <p:nvPr>
              <p:custDataLst>
                <p:tags r:id="rId35"/>
              </p:custDataLst>
            </p:nvPr>
          </p:nvSpPr>
          <p:spPr>
            <a:xfrm>
              <a:off x="11352228" y="5676900"/>
              <a:ext cx="685038" cy="5905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10662730" y="276128"/>
              <a:ext cx="1063929" cy="351879"/>
              <a:chOff x="3021012" y="8350250"/>
              <a:chExt cx="5092701" cy="1684338"/>
            </a:xfrm>
            <a:solidFill>
              <a:schemeClr val="bg1">
                <a:lumMod val="95000"/>
                <a:alpha val="20000"/>
              </a:schemeClr>
            </a:solidFill>
          </p:grpSpPr>
          <p:sp>
            <p:nvSpPr>
              <p:cNvPr id="104" name="Rectangle 5"/>
              <p:cNvSpPr>
                <a:spLocks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5016500" y="8580438"/>
                <a:ext cx="295275" cy="10858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5" name="Freeform 6"/>
              <p:cNvSpPr>
                <a:spLocks noEditPoint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5438775" y="8856663"/>
                <a:ext cx="831850" cy="823913"/>
              </a:xfrm>
              <a:custGeom>
                <a:avLst/>
                <a:gdLst>
                  <a:gd name="T0" fmla="*/ 197 w 387"/>
                  <a:gd name="T1" fmla="*/ 0 h 383"/>
                  <a:gd name="T2" fmla="*/ 331 w 387"/>
                  <a:gd name="T3" fmla="*/ 57 h 383"/>
                  <a:gd name="T4" fmla="*/ 387 w 387"/>
                  <a:gd name="T5" fmla="*/ 192 h 383"/>
                  <a:gd name="T6" fmla="*/ 330 w 387"/>
                  <a:gd name="T7" fmla="*/ 327 h 383"/>
                  <a:gd name="T8" fmla="*/ 194 w 387"/>
                  <a:gd name="T9" fmla="*/ 383 h 383"/>
                  <a:gd name="T10" fmla="*/ 57 w 387"/>
                  <a:gd name="T11" fmla="*/ 327 h 383"/>
                  <a:gd name="T12" fmla="*/ 0 w 387"/>
                  <a:gd name="T13" fmla="*/ 192 h 383"/>
                  <a:gd name="T14" fmla="*/ 57 w 387"/>
                  <a:gd name="T15" fmla="*/ 56 h 383"/>
                  <a:gd name="T16" fmla="*/ 197 w 387"/>
                  <a:gd name="T17" fmla="*/ 0 h 383"/>
                  <a:gd name="T18" fmla="*/ 193 w 387"/>
                  <a:gd name="T19" fmla="*/ 137 h 383"/>
                  <a:gd name="T20" fmla="*/ 156 w 387"/>
                  <a:gd name="T21" fmla="*/ 153 h 383"/>
                  <a:gd name="T22" fmla="*/ 140 w 387"/>
                  <a:gd name="T23" fmla="*/ 192 h 383"/>
                  <a:gd name="T24" fmla="*/ 156 w 387"/>
                  <a:gd name="T25" fmla="*/ 231 h 383"/>
                  <a:gd name="T26" fmla="*/ 193 w 387"/>
                  <a:gd name="T27" fmla="*/ 247 h 383"/>
                  <a:gd name="T28" fmla="*/ 231 w 387"/>
                  <a:gd name="T29" fmla="*/ 231 h 383"/>
                  <a:gd name="T30" fmla="*/ 247 w 387"/>
                  <a:gd name="T31" fmla="*/ 192 h 383"/>
                  <a:gd name="T32" fmla="*/ 231 w 387"/>
                  <a:gd name="T33" fmla="*/ 153 h 383"/>
                  <a:gd name="T34" fmla="*/ 193 w 387"/>
                  <a:gd name="T35" fmla="*/ 13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7" h="383">
                    <a:moveTo>
                      <a:pt x="197" y="0"/>
                    </a:moveTo>
                    <a:cubicBezTo>
                      <a:pt x="249" y="0"/>
                      <a:pt x="294" y="19"/>
                      <a:pt x="331" y="57"/>
                    </a:cubicBezTo>
                    <a:cubicBezTo>
                      <a:pt x="368" y="94"/>
                      <a:pt x="387" y="139"/>
                      <a:pt x="387" y="192"/>
                    </a:cubicBezTo>
                    <a:cubicBezTo>
                      <a:pt x="387" y="245"/>
                      <a:pt x="368" y="290"/>
                      <a:pt x="330" y="327"/>
                    </a:cubicBezTo>
                    <a:cubicBezTo>
                      <a:pt x="293" y="365"/>
                      <a:pt x="247" y="383"/>
                      <a:pt x="194" y="383"/>
                    </a:cubicBezTo>
                    <a:cubicBezTo>
                      <a:pt x="140" y="383"/>
                      <a:pt x="95" y="365"/>
                      <a:pt x="57" y="327"/>
                    </a:cubicBezTo>
                    <a:cubicBezTo>
                      <a:pt x="19" y="290"/>
                      <a:pt x="0" y="244"/>
                      <a:pt x="0" y="192"/>
                    </a:cubicBezTo>
                    <a:cubicBezTo>
                      <a:pt x="0" y="138"/>
                      <a:pt x="19" y="92"/>
                      <a:pt x="57" y="56"/>
                    </a:cubicBezTo>
                    <a:cubicBezTo>
                      <a:pt x="95" y="19"/>
                      <a:pt x="141" y="0"/>
                      <a:pt x="197" y="0"/>
                    </a:cubicBezTo>
                    <a:close/>
                    <a:moveTo>
                      <a:pt x="193" y="137"/>
                    </a:moveTo>
                    <a:cubicBezTo>
                      <a:pt x="178" y="137"/>
                      <a:pt x="166" y="142"/>
                      <a:pt x="156" y="153"/>
                    </a:cubicBezTo>
                    <a:cubicBezTo>
                      <a:pt x="145" y="163"/>
                      <a:pt x="140" y="176"/>
                      <a:pt x="140" y="192"/>
                    </a:cubicBezTo>
                    <a:cubicBezTo>
                      <a:pt x="140" y="207"/>
                      <a:pt x="145" y="220"/>
                      <a:pt x="156" y="231"/>
                    </a:cubicBezTo>
                    <a:cubicBezTo>
                      <a:pt x="166" y="242"/>
                      <a:pt x="179" y="247"/>
                      <a:pt x="193" y="247"/>
                    </a:cubicBezTo>
                    <a:cubicBezTo>
                      <a:pt x="208" y="247"/>
                      <a:pt x="221" y="242"/>
                      <a:pt x="231" y="231"/>
                    </a:cubicBezTo>
                    <a:cubicBezTo>
                      <a:pt x="241" y="220"/>
                      <a:pt x="247" y="207"/>
                      <a:pt x="247" y="192"/>
                    </a:cubicBezTo>
                    <a:cubicBezTo>
                      <a:pt x="247" y="176"/>
                      <a:pt x="242" y="163"/>
                      <a:pt x="231" y="153"/>
                    </a:cubicBezTo>
                    <a:cubicBezTo>
                      <a:pt x="221" y="142"/>
                      <a:pt x="208" y="137"/>
                      <a:pt x="193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6" name="Freeform 7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6350000" y="8856663"/>
                <a:ext cx="804863" cy="1177925"/>
              </a:xfrm>
              <a:custGeom>
                <a:avLst/>
                <a:gdLst>
                  <a:gd name="T0" fmla="*/ 217 w 375"/>
                  <a:gd name="T1" fmla="*/ 224 h 547"/>
                  <a:gd name="T2" fmla="*/ 217 w 375"/>
                  <a:gd name="T3" fmla="*/ 351 h 547"/>
                  <a:gd name="T4" fmla="*/ 160 w 375"/>
                  <a:gd name="T5" fmla="*/ 362 h 547"/>
                  <a:gd name="T6" fmla="*/ 47 w 375"/>
                  <a:gd name="T7" fmla="*/ 311 h 547"/>
                  <a:gd name="T8" fmla="*/ 0 w 375"/>
                  <a:gd name="T9" fmla="*/ 188 h 547"/>
                  <a:gd name="T10" fmla="*/ 56 w 375"/>
                  <a:gd name="T11" fmla="*/ 55 h 547"/>
                  <a:gd name="T12" fmla="*/ 193 w 375"/>
                  <a:gd name="T13" fmla="*/ 0 h 547"/>
                  <a:gd name="T14" fmla="*/ 276 w 375"/>
                  <a:gd name="T15" fmla="*/ 18 h 547"/>
                  <a:gd name="T16" fmla="*/ 338 w 375"/>
                  <a:gd name="T17" fmla="*/ 64 h 547"/>
                  <a:gd name="T18" fmla="*/ 375 w 375"/>
                  <a:gd name="T19" fmla="*/ 204 h 547"/>
                  <a:gd name="T20" fmla="*/ 375 w 375"/>
                  <a:gd name="T21" fmla="*/ 326 h 547"/>
                  <a:gd name="T22" fmla="*/ 319 w 375"/>
                  <a:gd name="T23" fmla="*/ 485 h 547"/>
                  <a:gd name="T24" fmla="*/ 174 w 375"/>
                  <a:gd name="T25" fmla="*/ 547 h 547"/>
                  <a:gd name="T26" fmla="*/ 105 w 375"/>
                  <a:gd name="T27" fmla="*/ 533 h 547"/>
                  <a:gd name="T28" fmla="*/ 105 w 375"/>
                  <a:gd name="T29" fmla="*/ 408 h 547"/>
                  <a:gd name="T30" fmla="*/ 159 w 375"/>
                  <a:gd name="T31" fmla="*/ 423 h 547"/>
                  <a:gd name="T32" fmla="*/ 217 w 375"/>
                  <a:gd name="T33" fmla="*/ 398 h 547"/>
                  <a:gd name="T34" fmla="*/ 237 w 375"/>
                  <a:gd name="T35" fmla="*/ 328 h 547"/>
                  <a:gd name="T36" fmla="*/ 237 w 375"/>
                  <a:gd name="T37" fmla="*/ 189 h 547"/>
                  <a:gd name="T38" fmla="*/ 190 w 375"/>
                  <a:gd name="T39" fmla="*/ 131 h 547"/>
                  <a:gd name="T40" fmla="*/ 155 w 375"/>
                  <a:gd name="T41" fmla="*/ 147 h 547"/>
                  <a:gd name="T42" fmla="*/ 140 w 375"/>
                  <a:gd name="T43" fmla="*/ 182 h 547"/>
                  <a:gd name="T44" fmla="*/ 155 w 375"/>
                  <a:gd name="T45" fmla="*/ 217 h 547"/>
                  <a:gd name="T46" fmla="*/ 190 w 375"/>
                  <a:gd name="T47" fmla="*/ 231 h 547"/>
                  <a:gd name="T48" fmla="*/ 217 w 375"/>
                  <a:gd name="T49" fmla="*/ 224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75" h="547">
                    <a:moveTo>
                      <a:pt x="217" y="224"/>
                    </a:moveTo>
                    <a:cubicBezTo>
                      <a:pt x="217" y="351"/>
                      <a:pt x="217" y="351"/>
                      <a:pt x="217" y="351"/>
                    </a:cubicBezTo>
                    <a:cubicBezTo>
                      <a:pt x="197" y="358"/>
                      <a:pt x="178" y="362"/>
                      <a:pt x="160" y="362"/>
                    </a:cubicBezTo>
                    <a:cubicBezTo>
                      <a:pt x="115" y="362"/>
                      <a:pt x="77" y="345"/>
                      <a:pt x="47" y="311"/>
                    </a:cubicBezTo>
                    <a:cubicBezTo>
                      <a:pt x="16" y="278"/>
                      <a:pt x="0" y="237"/>
                      <a:pt x="0" y="188"/>
                    </a:cubicBezTo>
                    <a:cubicBezTo>
                      <a:pt x="0" y="135"/>
                      <a:pt x="19" y="91"/>
                      <a:pt x="56" y="55"/>
                    </a:cubicBezTo>
                    <a:cubicBezTo>
                      <a:pt x="93" y="18"/>
                      <a:pt x="139" y="0"/>
                      <a:pt x="193" y="0"/>
                    </a:cubicBezTo>
                    <a:cubicBezTo>
                      <a:pt x="222" y="0"/>
                      <a:pt x="249" y="6"/>
                      <a:pt x="276" y="18"/>
                    </a:cubicBezTo>
                    <a:cubicBezTo>
                      <a:pt x="302" y="29"/>
                      <a:pt x="323" y="45"/>
                      <a:pt x="338" y="64"/>
                    </a:cubicBezTo>
                    <a:cubicBezTo>
                      <a:pt x="363" y="96"/>
                      <a:pt x="375" y="143"/>
                      <a:pt x="375" y="204"/>
                    </a:cubicBezTo>
                    <a:cubicBezTo>
                      <a:pt x="375" y="326"/>
                      <a:pt x="375" y="326"/>
                      <a:pt x="375" y="326"/>
                    </a:cubicBezTo>
                    <a:cubicBezTo>
                      <a:pt x="375" y="391"/>
                      <a:pt x="357" y="445"/>
                      <a:pt x="319" y="485"/>
                    </a:cubicBezTo>
                    <a:cubicBezTo>
                      <a:pt x="282" y="526"/>
                      <a:pt x="233" y="547"/>
                      <a:pt x="174" y="547"/>
                    </a:cubicBezTo>
                    <a:cubicBezTo>
                      <a:pt x="155" y="547"/>
                      <a:pt x="132" y="542"/>
                      <a:pt x="105" y="533"/>
                    </a:cubicBezTo>
                    <a:cubicBezTo>
                      <a:pt x="105" y="408"/>
                      <a:pt x="105" y="408"/>
                      <a:pt x="105" y="408"/>
                    </a:cubicBezTo>
                    <a:cubicBezTo>
                      <a:pt x="123" y="418"/>
                      <a:pt x="141" y="423"/>
                      <a:pt x="159" y="423"/>
                    </a:cubicBezTo>
                    <a:cubicBezTo>
                      <a:pt x="184" y="423"/>
                      <a:pt x="203" y="414"/>
                      <a:pt x="217" y="398"/>
                    </a:cubicBezTo>
                    <a:cubicBezTo>
                      <a:pt x="230" y="382"/>
                      <a:pt x="237" y="358"/>
                      <a:pt x="237" y="328"/>
                    </a:cubicBezTo>
                    <a:cubicBezTo>
                      <a:pt x="237" y="189"/>
                      <a:pt x="237" y="189"/>
                      <a:pt x="237" y="189"/>
                    </a:cubicBezTo>
                    <a:cubicBezTo>
                      <a:pt x="237" y="151"/>
                      <a:pt x="222" y="131"/>
                      <a:pt x="190" y="131"/>
                    </a:cubicBezTo>
                    <a:cubicBezTo>
                      <a:pt x="177" y="131"/>
                      <a:pt x="165" y="137"/>
                      <a:pt x="155" y="147"/>
                    </a:cubicBezTo>
                    <a:cubicBezTo>
                      <a:pt x="145" y="157"/>
                      <a:pt x="140" y="169"/>
                      <a:pt x="140" y="182"/>
                    </a:cubicBezTo>
                    <a:cubicBezTo>
                      <a:pt x="140" y="196"/>
                      <a:pt x="145" y="208"/>
                      <a:pt x="155" y="217"/>
                    </a:cubicBezTo>
                    <a:cubicBezTo>
                      <a:pt x="164" y="226"/>
                      <a:pt x="176" y="231"/>
                      <a:pt x="190" y="231"/>
                    </a:cubicBezTo>
                    <a:cubicBezTo>
                      <a:pt x="199" y="231"/>
                      <a:pt x="208" y="229"/>
                      <a:pt x="217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7" name="Freeform 8"/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7281863" y="8856663"/>
                <a:ext cx="831850" cy="823913"/>
              </a:xfrm>
              <a:custGeom>
                <a:avLst/>
                <a:gdLst>
                  <a:gd name="T0" fmla="*/ 197 w 387"/>
                  <a:gd name="T1" fmla="*/ 0 h 383"/>
                  <a:gd name="T2" fmla="*/ 331 w 387"/>
                  <a:gd name="T3" fmla="*/ 57 h 383"/>
                  <a:gd name="T4" fmla="*/ 387 w 387"/>
                  <a:gd name="T5" fmla="*/ 192 h 383"/>
                  <a:gd name="T6" fmla="*/ 330 w 387"/>
                  <a:gd name="T7" fmla="*/ 327 h 383"/>
                  <a:gd name="T8" fmla="*/ 194 w 387"/>
                  <a:gd name="T9" fmla="*/ 383 h 383"/>
                  <a:gd name="T10" fmla="*/ 57 w 387"/>
                  <a:gd name="T11" fmla="*/ 327 h 383"/>
                  <a:gd name="T12" fmla="*/ 0 w 387"/>
                  <a:gd name="T13" fmla="*/ 192 h 383"/>
                  <a:gd name="T14" fmla="*/ 57 w 387"/>
                  <a:gd name="T15" fmla="*/ 56 h 383"/>
                  <a:gd name="T16" fmla="*/ 197 w 387"/>
                  <a:gd name="T17" fmla="*/ 0 h 383"/>
                  <a:gd name="T18" fmla="*/ 193 w 387"/>
                  <a:gd name="T19" fmla="*/ 137 h 383"/>
                  <a:gd name="T20" fmla="*/ 156 w 387"/>
                  <a:gd name="T21" fmla="*/ 153 h 383"/>
                  <a:gd name="T22" fmla="*/ 140 w 387"/>
                  <a:gd name="T23" fmla="*/ 192 h 383"/>
                  <a:gd name="T24" fmla="*/ 156 w 387"/>
                  <a:gd name="T25" fmla="*/ 231 h 383"/>
                  <a:gd name="T26" fmla="*/ 193 w 387"/>
                  <a:gd name="T27" fmla="*/ 247 h 383"/>
                  <a:gd name="T28" fmla="*/ 231 w 387"/>
                  <a:gd name="T29" fmla="*/ 231 h 383"/>
                  <a:gd name="T30" fmla="*/ 247 w 387"/>
                  <a:gd name="T31" fmla="*/ 192 h 383"/>
                  <a:gd name="T32" fmla="*/ 231 w 387"/>
                  <a:gd name="T33" fmla="*/ 153 h 383"/>
                  <a:gd name="T34" fmla="*/ 193 w 387"/>
                  <a:gd name="T35" fmla="*/ 13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7" h="383">
                    <a:moveTo>
                      <a:pt x="197" y="0"/>
                    </a:moveTo>
                    <a:cubicBezTo>
                      <a:pt x="249" y="0"/>
                      <a:pt x="294" y="19"/>
                      <a:pt x="331" y="57"/>
                    </a:cubicBezTo>
                    <a:cubicBezTo>
                      <a:pt x="368" y="94"/>
                      <a:pt x="387" y="139"/>
                      <a:pt x="387" y="192"/>
                    </a:cubicBezTo>
                    <a:cubicBezTo>
                      <a:pt x="387" y="245"/>
                      <a:pt x="368" y="290"/>
                      <a:pt x="330" y="327"/>
                    </a:cubicBezTo>
                    <a:cubicBezTo>
                      <a:pt x="293" y="365"/>
                      <a:pt x="247" y="383"/>
                      <a:pt x="194" y="383"/>
                    </a:cubicBezTo>
                    <a:cubicBezTo>
                      <a:pt x="140" y="383"/>
                      <a:pt x="95" y="365"/>
                      <a:pt x="57" y="327"/>
                    </a:cubicBezTo>
                    <a:cubicBezTo>
                      <a:pt x="19" y="290"/>
                      <a:pt x="0" y="244"/>
                      <a:pt x="0" y="192"/>
                    </a:cubicBezTo>
                    <a:cubicBezTo>
                      <a:pt x="0" y="138"/>
                      <a:pt x="19" y="92"/>
                      <a:pt x="57" y="56"/>
                    </a:cubicBezTo>
                    <a:cubicBezTo>
                      <a:pt x="95" y="19"/>
                      <a:pt x="141" y="0"/>
                      <a:pt x="197" y="0"/>
                    </a:cubicBezTo>
                    <a:close/>
                    <a:moveTo>
                      <a:pt x="193" y="137"/>
                    </a:moveTo>
                    <a:cubicBezTo>
                      <a:pt x="178" y="137"/>
                      <a:pt x="166" y="142"/>
                      <a:pt x="156" y="153"/>
                    </a:cubicBezTo>
                    <a:cubicBezTo>
                      <a:pt x="145" y="163"/>
                      <a:pt x="140" y="176"/>
                      <a:pt x="140" y="192"/>
                    </a:cubicBezTo>
                    <a:cubicBezTo>
                      <a:pt x="140" y="207"/>
                      <a:pt x="145" y="220"/>
                      <a:pt x="156" y="231"/>
                    </a:cubicBezTo>
                    <a:cubicBezTo>
                      <a:pt x="166" y="242"/>
                      <a:pt x="179" y="247"/>
                      <a:pt x="193" y="247"/>
                    </a:cubicBezTo>
                    <a:cubicBezTo>
                      <a:pt x="208" y="247"/>
                      <a:pt x="221" y="242"/>
                      <a:pt x="231" y="231"/>
                    </a:cubicBezTo>
                    <a:cubicBezTo>
                      <a:pt x="241" y="220"/>
                      <a:pt x="247" y="207"/>
                      <a:pt x="247" y="192"/>
                    </a:cubicBezTo>
                    <a:cubicBezTo>
                      <a:pt x="247" y="176"/>
                      <a:pt x="242" y="163"/>
                      <a:pt x="231" y="153"/>
                    </a:cubicBezTo>
                    <a:cubicBezTo>
                      <a:pt x="221" y="142"/>
                      <a:pt x="208" y="137"/>
                      <a:pt x="193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8" name="Freeform 9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3630613" y="9069388"/>
                <a:ext cx="227013" cy="239713"/>
              </a:xfrm>
              <a:custGeom>
                <a:avLst/>
                <a:gdLst>
                  <a:gd name="T0" fmla="*/ 53 w 106"/>
                  <a:gd name="T1" fmla="*/ 0 h 111"/>
                  <a:gd name="T2" fmla="*/ 15 w 106"/>
                  <a:gd name="T3" fmla="*/ 16 h 111"/>
                  <a:gd name="T4" fmla="*/ 0 w 106"/>
                  <a:gd name="T5" fmla="*/ 55 h 111"/>
                  <a:gd name="T6" fmla="*/ 16 w 106"/>
                  <a:gd name="T7" fmla="*/ 94 h 111"/>
                  <a:gd name="T8" fmla="*/ 53 w 106"/>
                  <a:gd name="T9" fmla="*/ 111 h 111"/>
                  <a:gd name="T10" fmla="*/ 91 w 106"/>
                  <a:gd name="T11" fmla="*/ 94 h 111"/>
                  <a:gd name="T12" fmla="*/ 106 w 106"/>
                  <a:gd name="T13" fmla="*/ 55 h 111"/>
                  <a:gd name="T14" fmla="*/ 91 w 106"/>
                  <a:gd name="T15" fmla="*/ 16 h 111"/>
                  <a:gd name="T16" fmla="*/ 53 w 106"/>
                  <a:gd name="T1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11">
                    <a:moveTo>
                      <a:pt x="53" y="0"/>
                    </a:moveTo>
                    <a:cubicBezTo>
                      <a:pt x="38" y="0"/>
                      <a:pt x="26" y="5"/>
                      <a:pt x="15" y="16"/>
                    </a:cubicBezTo>
                    <a:cubicBezTo>
                      <a:pt x="5" y="27"/>
                      <a:pt x="0" y="40"/>
                      <a:pt x="0" y="55"/>
                    </a:cubicBezTo>
                    <a:cubicBezTo>
                      <a:pt x="0" y="71"/>
                      <a:pt x="5" y="84"/>
                      <a:pt x="16" y="94"/>
                    </a:cubicBezTo>
                    <a:cubicBezTo>
                      <a:pt x="26" y="105"/>
                      <a:pt x="38" y="111"/>
                      <a:pt x="53" y="111"/>
                    </a:cubicBezTo>
                    <a:cubicBezTo>
                      <a:pt x="68" y="111"/>
                      <a:pt x="80" y="105"/>
                      <a:pt x="91" y="94"/>
                    </a:cubicBezTo>
                    <a:cubicBezTo>
                      <a:pt x="101" y="84"/>
                      <a:pt x="106" y="71"/>
                      <a:pt x="106" y="55"/>
                    </a:cubicBezTo>
                    <a:cubicBezTo>
                      <a:pt x="106" y="40"/>
                      <a:pt x="101" y="27"/>
                      <a:pt x="91" y="16"/>
                    </a:cubicBezTo>
                    <a:cubicBezTo>
                      <a:pt x="81" y="5"/>
                      <a:pt x="68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9" name="Freeform 10"/>
              <p:cNvSpPr>
                <a:spLocks noEditPoints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3021012" y="8350250"/>
                <a:ext cx="1447800" cy="1677988"/>
              </a:xfrm>
              <a:custGeom>
                <a:avLst/>
                <a:gdLst>
                  <a:gd name="T0" fmla="*/ 337 w 674"/>
                  <a:gd name="T1" fmla="*/ 0 h 779"/>
                  <a:gd name="T2" fmla="*/ 0 w 674"/>
                  <a:gd name="T3" fmla="*/ 195 h 779"/>
                  <a:gd name="T4" fmla="*/ 0 w 674"/>
                  <a:gd name="T5" fmla="*/ 584 h 779"/>
                  <a:gd name="T6" fmla="*/ 337 w 674"/>
                  <a:gd name="T7" fmla="*/ 779 h 779"/>
                  <a:gd name="T8" fmla="*/ 674 w 674"/>
                  <a:gd name="T9" fmla="*/ 584 h 779"/>
                  <a:gd name="T10" fmla="*/ 674 w 674"/>
                  <a:gd name="T11" fmla="*/ 195 h 779"/>
                  <a:gd name="T12" fmla="*/ 337 w 674"/>
                  <a:gd name="T13" fmla="*/ 0 h 779"/>
                  <a:gd name="T14" fmla="*/ 474 w 674"/>
                  <a:gd name="T15" fmla="*/ 525 h 779"/>
                  <a:gd name="T16" fmla="*/ 337 w 674"/>
                  <a:gd name="T17" fmla="*/ 581 h 779"/>
                  <a:gd name="T18" fmla="*/ 200 w 674"/>
                  <a:gd name="T19" fmla="*/ 525 h 779"/>
                  <a:gd name="T20" fmla="*/ 144 w 674"/>
                  <a:gd name="T21" fmla="*/ 389 h 779"/>
                  <a:gd name="T22" fmla="*/ 200 w 674"/>
                  <a:gd name="T23" fmla="*/ 253 h 779"/>
                  <a:gd name="T24" fmla="*/ 341 w 674"/>
                  <a:gd name="T25" fmla="*/ 198 h 779"/>
                  <a:gd name="T26" fmla="*/ 475 w 674"/>
                  <a:gd name="T27" fmla="*/ 254 h 779"/>
                  <a:gd name="T28" fmla="*/ 531 w 674"/>
                  <a:gd name="T29" fmla="*/ 389 h 779"/>
                  <a:gd name="T30" fmla="*/ 474 w 674"/>
                  <a:gd name="T31" fmla="*/ 525 h 7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4" h="779">
                    <a:moveTo>
                      <a:pt x="337" y="0"/>
                    </a:moveTo>
                    <a:cubicBezTo>
                      <a:pt x="0" y="195"/>
                      <a:pt x="0" y="195"/>
                      <a:pt x="0" y="195"/>
                    </a:cubicBezTo>
                    <a:cubicBezTo>
                      <a:pt x="0" y="584"/>
                      <a:pt x="0" y="584"/>
                      <a:pt x="0" y="584"/>
                    </a:cubicBezTo>
                    <a:cubicBezTo>
                      <a:pt x="337" y="779"/>
                      <a:pt x="337" y="779"/>
                      <a:pt x="337" y="779"/>
                    </a:cubicBezTo>
                    <a:cubicBezTo>
                      <a:pt x="674" y="584"/>
                      <a:pt x="674" y="584"/>
                      <a:pt x="674" y="584"/>
                    </a:cubicBezTo>
                    <a:cubicBezTo>
                      <a:pt x="674" y="195"/>
                      <a:pt x="674" y="195"/>
                      <a:pt x="674" y="195"/>
                    </a:cubicBezTo>
                    <a:lnTo>
                      <a:pt x="337" y="0"/>
                    </a:lnTo>
                    <a:close/>
                    <a:moveTo>
                      <a:pt x="474" y="525"/>
                    </a:moveTo>
                    <a:cubicBezTo>
                      <a:pt x="436" y="562"/>
                      <a:pt x="391" y="581"/>
                      <a:pt x="337" y="581"/>
                    </a:cubicBezTo>
                    <a:cubicBezTo>
                      <a:pt x="284" y="581"/>
                      <a:pt x="238" y="562"/>
                      <a:pt x="200" y="525"/>
                    </a:cubicBezTo>
                    <a:cubicBezTo>
                      <a:pt x="163" y="487"/>
                      <a:pt x="144" y="442"/>
                      <a:pt x="144" y="389"/>
                    </a:cubicBezTo>
                    <a:cubicBezTo>
                      <a:pt x="144" y="335"/>
                      <a:pt x="163" y="290"/>
                      <a:pt x="200" y="253"/>
                    </a:cubicBezTo>
                    <a:cubicBezTo>
                      <a:pt x="238" y="216"/>
                      <a:pt x="285" y="198"/>
                      <a:pt x="341" y="198"/>
                    </a:cubicBezTo>
                    <a:cubicBezTo>
                      <a:pt x="393" y="198"/>
                      <a:pt x="438" y="216"/>
                      <a:pt x="475" y="254"/>
                    </a:cubicBezTo>
                    <a:cubicBezTo>
                      <a:pt x="512" y="292"/>
                      <a:pt x="531" y="336"/>
                      <a:pt x="531" y="389"/>
                    </a:cubicBezTo>
                    <a:cubicBezTo>
                      <a:pt x="531" y="442"/>
                      <a:pt x="512" y="487"/>
                      <a:pt x="474" y="5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2"/>
            </p:custDataLst>
          </p:nvPr>
        </p:nvSpPr>
        <p:spPr>
          <a:xfrm>
            <a:off x="6479694" y="3107670"/>
            <a:ext cx="5616118" cy="2016125"/>
          </a:xfrm>
        </p:spPr>
        <p:txBody>
          <a:bodyPr anchor="ctr">
            <a:normAutofit/>
          </a:bodyPr>
          <a:lstStyle>
            <a:lvl1pPr algn="ctr">
              <a:defRPr sz="8000" spc="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7390" t="19951" r="826" b="11370"/>
          <a:stretch>
            <a:fillRect/>
          </a:stretch>
        </p:blipFill>
        <p:spPr>
          <a:xfrm>
            <a:off x="0" y="-69215"/>
            <a:ext cx="12343130" cy="6927215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3"/>
            </p:custDataLst>
          </p:nvPr>
        </p:nvSpPr>
        <p:spPr>
          <a:xfrm>
            <a:off x="-8288" y="-12428"/>
            <a:ext cx="12200288" cy="68704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grpSp>
        <p:nvGrpSpPr>
          <p:cNvPr id="14" name="组合 13"/>
          <p:cNvGrpSpPr/>
          <p:nvPr userDrawn="1">
            <p:custDataLst>
              <p:tags r:id="rId4"/>
            </p:custDataLst>
          </p:nvPr>
        </p:nvGrpSpPr>
        <p:grpSpPr>
          <a:xfrm>
            <a:off x="1611262" y="1759138"/>
            <a:ext cx="3148184" cy="2732374"/>
            <a:chOff x="6477053" y="517461"/>
            <a:chExt cx="3148184" cy="2732374"/>
          </a:xfrm>
        </p:grpSpPr>
        <p:sp>
          <p:nvSpPr>
            <p:cNvPr id="8" name="等腰三角形 7"/>
            <p:cNvSpPr/>
            <p:nvPr>
              <p:custDataLst>
                <p:tags r:id="rId5"/>
              </p:custDataLst>
            </p:nvPr>
          </p:nvSpPr>
          <p:spPr>
            <a:xfrm>
              <a:off x="6477053" y="1879264"/>
              <a:ext cx="1579691" cy="13618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>
              <p:custDataLst>
                <p:tags r:id="rId6"/>
              </p:custDataLst>
            </p:nvPr>
          </p:nvSpPr>
          <p:spPr>
            <a:xfrm flipV="1">
              <a:off x="7255701" y="1879264"/>
              <a:ext cx="1579691" cy="136180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>
              <p:custDataLst>
                <p:tags r:id="rId7"/>
              </p:custDataLst>
            </p:nvPr>
          </p:nvSpPr>
          <p:spPr>
            <a:xfrm>
              <a:off x="7260869" y="517461"/>
              <a:ext cx="1579691" cy="13618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>
              <p:custDataLst>
                <p:tags r:id="rId8"/>
              </p:custDataLst>
            </p:nvPr>
          </p:nvSpPr>
          <p:spPr>
            <a:xfrm>
              <a:off x="8045546" y="1888032"/>
              <a:ext cx="1579691" cy="136180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4879384" y="2840028"/>
            <a:ext cx="5126760" cy="863174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4879384" y="3798765"/>
            <a:ext cx="5126759" cy="692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7390" t="19951" r="826" b="11370"/>
          <a:stretch>
            <a:fillRect/>
          </a:stretch>
        </p:blipFill>
        <p:spPr>
          <a:xfrm>
            <a:off x="0" y="-69215"/>
            <a:ext cx="12343130" cy="6927215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3"/>
            </p:custDataLst>
          </p:nvPr>
        </p:nvSpPr>
        <p:spPr>
          <a:xfrm>
            <a:off x="-8288" y="-12428"/>
            <a:ext cx="12200288" cy="68704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176.xml"/><Relationship Id="rId17" Type="http://schemas.openxmlformats.org/officeDocument/2006/relationships/tags" Target="../tags/tag175.xml"/><Relationship Id="rId16" Type="http://schemas.openxmlformats.org/officeDocument/2006/relationships/tags" Target="../tags/tag174.xml"/><Relationship Id="rId15" Type="http://schemas.openxmlformats.org/officeDocument/2006/relationships/tags" Target="../tags/tag173.xml"/><Relationship Id="rId14" Type="http://schemas.openxmlformats.org/officeDocument/2006/relationships/tags" Target="../tags/tag172.xml"/><Relationship Id="rId13" Type="http://schemas.openxmlformats.org/officeDocument/2006/relationships/tags" Target="../tags/tag17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17" Type="http://schemas.openxmlformats.org/officeDocument/2006/relationships/tags" Target="../tags/tag348.xml"/><Relationship Id="rId16" Type="http://schemas.openxmlformats.org/officeDocument/2006/relationships/tags" Target="../tags/tag347.xml"/><Relationship Id="rId15" Type="http://schemas.openxmlformats.org/officeDocument/2006/relationships/tags" Target="../tags/tag346.xml"/><Relationship Id="rId14" Type="http://schemas.openxmlformats.org/officeDocument/2006/relationships/tags" Target="../tags/tag345.xml"/><Relationship Id="rId13" Type="http://schemas.openxmlformats.org/officeDocument/2006/relationships/tags" Target="../tags/tag344.xml"/><Relationship Id="rId12" Type="http://schemas.openxmlformats.org/officeDocument/2006/relationships/tags" Target="../tags/tag343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356.xml"/><Relationship Id="rId8" Type="http://schemas.openxmlformats.org/officeDocument/2006/relationships/tags" Target="../tags/tag355.xml"/><Relationship Id="rId7" Type="http://schemas.openxmlformats.org/officeDocument/2006/relationships/tags" Target="../tags/tag354.xml"/><Relationship Id="rId6" Type="http://schemas.openxmlformats.org/officeDocument/2006/relationships/tags" Target="../tags/tag353.xml"/><Relationship Id="rId5" Type="http://schemas.openxmlformats.org/officeDocument/2006/relationships/tags" Target="../tags/tag352.xml"/><Relationship Id="rId44" Type="http://schemas.openxmlformats.org/officeDocument/2006/relationships/slideLayout" Target="../slideLayouts/slideLayout7.xml"/><Relationship Id="rId43" Type="http://schemas.openxmlformats.org/officeDocument/2006/relationships/tags" Target="../tags/tag390.xml"/><Relationship Id="rId42" Type="http://schemas.openxmlformats.org/officeDocument/2006/relationships/tags" Target="../tags/tag389.xml"/><Relationship Id="rId41" Type="http://schemas.openxmlformats.org/officeDocument/2006/relationships/tags" Target="../tags/tag388.xml"/><Relationship Id="rId40" Type="http://schemas.openxmlformats.org/officeDocument/2006/relationships/tags" Target="../tags/tag387.xml"/><Relationship Id="rId4" Type="http://schemas.openxmlformats.org/officeDocument/2006/relationships/tags" Target="../tags/tag351.xml"/><Relationship Id="rId39" Type="http://schemas.openxmlformats.org/officeDocument/2006/relationships/tags" Target="../tags/tag386.xml"/><Relationship Id="rId38" Type="http://schemas.openxmlformats.org/officeDocument/2006/relationships/tags" Target="../tags/tag385.xml"/><Relationship Id="rId37" Type="http://schemas.openxmlformats.org/officeDocument/2006/relationships/tags" Target="../tags/tag384.xml"/><Relationship Id="rId36" Type="http://schemas.openxmlformats.org/officeDocument/2006/relationships/tags" Target="../tags/tag383.xml"/><Relationship Id="rId35" Type="http://schemas.openxmlformats.org/officeDocument/2006/relationships/tags" Target="../tags/tag382.xml"/><Relationship Id="rId34" Type="http://schemas.openxmlformats.org/officeDocument/2006/relationships/tags" Target="../tags/tag381.xml"/><Relationship Id="rId33" Type="http://schemas.openxmlformats.org/officeDocument/2006/relationships/tags" Target="../tags/tag380.xml"/><Relationship Id="rId32" Type="http://schemas.openxmlformats.org/officeDocument/2006/relationships/tags" Target="../tags/tag379.xml"/><Relationship Id="rId31" Type="http://schemas.openxmlformats.org/officeDocument/2006/relationships/tags" Target="../tags/tag378.xml"/><Relationship Id="rId30" Type="http://schemas.openxmlformats.org/officeDocument/2006/relationships/tags" Target="../tags/tag377.xml"/><Relationship Id="rId3" Type="http://schemas.openxmlformats.org/officeDocument/2006/relationships/tags" Target="../tags/tag350.xml"/><Relationship Id="rId29" Type="http://schemas.openxmlformats.org/officeDocument/2006/relationships/tags" Target="../tags/tag376.xml"/><Relationship Id="rId28" Type="http://schemas.openxmlformats.org/officeDocument/2006/relationships/tags" Target="../tags/tag375.xml"/><Relationship Id="rId27" Type="http://schemas.openxmlformats.org/officeDocument/2006/relationships/tags" Target="../tags/tag374.xml"/><Relationship Id="rId26" Type="http://schemas.openxmlformats.org/officeDocument/2006/relationships/tags" Target="../tags/tag373.xml"/><Relationship Id="rId25" Type="http://schemas.openxmlformats.org/officeDocument/2006/relationships/tags" Target="../tags/tag372.xml"/><Relationship Id="rId24" Type="http://schemas.openxmlformats.org/officeDocument/2006/relationships/tags" Target="../tags/tag371.xml"/><Relationship Id="rId23" Type="http://schemas.openxmlformats.org/officeDocument/2006/relationships/tags" Target="../tags/tag370.xml"/><Relationship Id="rId22" Type="http://schemas.openxmlformats.org/officeDocument/2006/relationships/tags" Target="../tags/tag369.xml"/><Relationship Id="rId21" Type="http://schemas.openxmlformats.org/officeDocument/2006/relationships/tags" Target="../tags/tag368.xml"/><Relationship Id="rId20" Type="http://schemas.openxmlformats.org/officeDocument/2006/relationships/tags" Target="../tags/tag367.xml"/><Relationship Id="rId2" Type="http://schemas.openxmlformats.org/officeDocument/2006/relationships/tags" Target="../tags/tag349.xml"/><Relationship Id="rId19" Type="http://schemas.openxmlformats.org/officeDocument/2006/relationships/tags" Target="../tags/tag366.xml"/><Relationship Id="rId18" Type="http://schemas.openxmlformats.org/officeDocument/2006/relationships/tags" Target="../tags/tag365.xml"/><Relationship Id="rId17" Type="http://schemas.openxmlformats.org/officeDocument/2006/relationships/tags" Target="../tags/tag364.xml"/><Relationship Id="rId16" Type="http://schemas.openxmlformats.org/officeDocument/2006/relationships/tags" Target="../tags/tag363.xml"/><Relationship Id="rId15" Type="http://schemas.openxmlformats.org/officeDocument/2006/relationships/tags" Target="../tags/tag362.xml"/><Relationship Id="rId14" Type="http://schemas.openxmlformats.org/officeDocument/2006/relationships/tags" Target="../tags/tag361.xml"/><Relationship Id="rId13" Type="http://schemas.openxmlformats.org/officeDocument/2006/relationships/tags" Target="../tags/tag360.xml"/><Relationship Id="rId12" Type="http://schemas.openxmlformats.org/officeDocument/2006/relationships/tags" Target="../tags/tag359.xml"/><Relationship Id="rId11" Type="http://schemas.openxmlformats.org/officeDocument/2006/relationships/tags" Target="../tags/tag358.xml"/><Relationship Id="rId10" Type="http://schemas.openxmlformats.org/officeDocument/2006/relationships/tags" Target="../tags/tag35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398.xml"/><Relationship Id="rId1" Type="http://schemas.openxmlformats.org/officeDocument/2006/relationships/tags" Target="../tags/tag39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391.xml"/><Relationship Id="rId7" Type="http://schemas.openxmlformats.org/officeDocument/2006/relationships/image" Target="../media/image4.png"/><Relationship Id="rId6" Type="http://www.wps.cn/officeDocument/2018/webExtension" Target="../webExtensions/webExtension2.xml" TargetMode="External"/><Relationship Id="rId5" Type="http://www.wps.cn/officeDocument/2018/webExtension" Target="../webExtensions/webExtension2.xml"/><Relationship Id="rId4" Type="http://schemas.openxmlformats.org/officeDocument/2006/relationships/image" Target="../media/image3.png"/><Relationship Id="rId3" Type="http://www.wps.cn/officeDocument/2018/webExtension" Target="../webExtensions/webExtension1.xml" TargetMode="External"/><Relationship Id="rId2" Type="http://www.wps.cn/officeDocument/2018/webExtension" Target="../webExtensions/webExtension1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ags" Target="../tags/tag393.xml"/><Relationship Id="rId5" Type="http://schemas.openxmlformats.org/officeDocument/2006/relationships/image" Target="../media/image6.png"/><Relationship Id="rId4" Type="http://www.wps.cn/officeDocument/2018/webExtension" Target="../webExtensions/webExtension3.xml" TargetMode="External"/><Relationship Id="rId3" Type="http://www.wps.cn/officeDocument/2018/webExtension" Target="../webExtensions/webExtension3.xml"/><Relationship Id="rId2" Type="http://schemas.openxmlformats.org/officeDocument/2006/relationships/image" Target="../media/image5.png"/><Relationship Id="rId1" Type="http://schemas.openxmlformats.org/officeDocument/2006/relationships/tags" Target="../tags/tag392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ags" Target="../tags/tag39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395.xml"/><Relationship Id="rId7" Type="http://schemas.openxmlformats.org/officeDocument/2006/relationships/image" Target="../media/image14.png"/><Relationship Id="rId6" Type="http://www.wps.cn/officeDocument/2018/webExtension" Target="../webExtensions/webExtension5.xml" TargetMode="External"/><Relationship Id="rId5" Type="http://www.wps.cn/officeDocument/2018/webExtension" Target="../webExtensions/webExtension5.xml"/><Relationship Id="rId4" Type="http://schemas.openxmlformats.org/officeDocument/2006/relationships/image" Target="../media/image13.png"/><Relationship Id="rId3" Type="http://www.wps.cn/officeDocument/2018/webExtension" Target="../webExtensions/webExtension4.xml" TargetMode="External"/><Relationship Id="rId2" Type="http://www.wps.cn/officeDocument/2018/webExtension" Target="../webExtensions/webExtension4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396.xml"/><Relationship Id="rId3" Type="http://schemas.openxmlformats.org/officeDocument/2006/relationships/image" Target="../media/image15.png"/><Relationship Id="rId2" Type="http://www.wps.cn/officeDocument/2018/webExtension" Target="../webExtensions/webExtension6.xml" TargetMode="External"/><Relationship Id="rId1" Type="http://www.wps.cn/officeDocument/2018/webExtension" Target="../webExtensions/webExtension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lum bright="12000" contrast="18000"/>
          </a:blip>
          <a:srcRect l="7262" t="20008" r="1511" b="11427"/>
          <a:stretch>
            <a:fillRect/>
          </a:stretch>
        </p:blipFill>
        <p:spPr>
          <a:xfrm>
            <a:off x="-27305" y="-27940"/>
            <a:ext cx="12268200" cy="6915785"/>
          </a:xfrm>
          <a:prstGeom prst="rect">
            <a:avLst/>
          </a:prstGeom>
        </p:spPr>
      </p:pic>
      <p:sp>
        <p:nvSpPr>
          <p:cNvPr id="41" name="矩形 40"/>
          <p:cNvSpPr/>
          <p:nvPr>
            <p:custDataLst>
              <p:tags r:id="rId2"/>
            </p:custDataLst>
          </p:nvPr>
        </p:nvSpPr>
        <p:spPr>
          <a:xfrm>
            <a:off x="-17179" y="-6078"/>
            <a:ext cx="12205051" cy="68704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sp>
        <p:nvSpPr>
          <p:cNvPr id="42" name="矩形 41"/>
          <p:cNvSpPr/>
          <p:nvPr>
            <p:custDataLst>
              <p:tags r:id="rId3"/>
            </p:custDataLst>
          </p:nvPr>
        </p:nvSpPr>
        <p:spPr>
          <a:xfrm>
            <a:off x="938001" y="4630111"/>
            <a:ext cx="2304289" cy="582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>
              <a:solidFill>
                <a:srgbClr val="1BA3D7"/>
              </a:solidFill>
            </a:endParaRPr>
          </a:p>
        </p:txBody>
      </p:sp>
      <p:grpSp>
        <p:nvGrpSpPr>
          <p:cNvPr id="43" name="组合 42"/>
          <p:cNvGrpSpPr/>
          <p:nvPr>
            <p:custDataLst>
              <p:tags r:id="rId4"/>
            </p:custDataLst>
          </p:nvPr>
        </p:nvGrpSpPr>
        <p:grpSpPr>
          <a:xfrm>
            <a:off x="860810" y="1177559"/>
            <a:ext cx="316282" cy="316282"/>
            <a:chOff x="860810" y="1165367"/>
            <a:chExt cx="316282" cy="316282"/>
          </a:xfrm>
        </p:grpSpPr>
        <p:cxnSp>
          <p:nvCxnSpPr>
            <p:cNvPr id="44" name="直接连接符 43"/>
            <p:cNvCxnSpPr/>
            <p:nvPr>
              <p:custDataLst>
                <p:tags r:id="rId5"/>
              </p:custDataLst>
            </p:nvPr>
          </p:nvCxnSpPr>
          <p:spPr>
            <a:xfrm flipH="1">
              <a:off x="860810" y="1323508"/>
              <a:ext cx="316282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>
              <p:custDataLst>
                <p:tags r:id="rId6"/>
              </p:custDataLst>
            </p:nvPr>
          </p:nvCxnSpPr>
          <p:spPr>
            <a:xfrm rot="5400000" flipH="1">
              <a:off x="860810" y="1323508"/>
              <a:ext cx="316282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928884" y="5285264"/>
            <a:ext cx="2313406" cy="583200"/>
          </a:xfrm>
        </p:spPr>
        <p:txBody>
          <a:bodyPr>
            <a:normAutofit fontScale="70000"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光学与电子信息</a:t>
            </a:r>
            <a:r>
              <a:rPr lang="zh-CN" altLang="en-US" dirty="0"/>
              <a:t>学院</a:t>
            </a:r>
            <a:endParaRPr lang="zh-CN" altLang="en-US" dirty="0"/>
          </a:p>
        </p:txBody>
      </p:sp>
      <p:sp>
        <p:nvSpPr>
          <p:cNvPr id="46" name="等腰三角形 45"/>
          <p:cNvSpPr/>
          <p:nvPr>
            <p:custDataLst>
              <p:tags r:id="rId8"/>
            </p:custDataLst>
          </p:nvPr>
        </p:nvSpPr>
        <p:spPr>
          <a:xfrm>
            <a:off x="5903686" y="626745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>
            <p:custDataLst>
              <p:tags r:id="rId9"/>
            </p:custDataLst>
          </p:nvPr>
        </p:nvSpPr>
        <p:spPr>
          <a:xfrm flipV="1">
            <a:off x="6246205" y="6267450"/>
            <a:ext cx="685038" cy="59055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>
            <p:custDataLst>
              <p:tags r:id="rId10"/>
            </p:custDataLst>
          </p:nvPr>
        </p:nvSpPr>
        <p:spPr>
          <a:xfrm>
            <a:off x="6583077" y="6267450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>
            <p:custDataLst>
              <p:tags r:id="rId11"/>
            </p:custDataLst>
          </p:nvPr>
        </p:nvSpPr>
        <p:spPr>
          <a:xfrm flipV="1">
            <a:off x="5880116" y="4513457"/>
            <a:ext cx="2719668" cy="234454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>
            <p:custDataLst>
              <p:tags r:id="rId12"/>
            </p:custDataLst>
          </p:nvPr>
        </p:nvSpPr>
        <p:spPr>
          <a:xfrm>
            <a:off x="7238709" y="6267450"/>
            <a:ext cx="685038" cy="59055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>
            <p:custDataLst>
              <p:tags r:id="rId13"/>
            </p:custDataLst>
          </p:nvPr>
        </p:nvSpPr>
        <p:spPr>
          <a:xfrm flipV="1">
            <a:off x="7581228" y="6267450"/>
            <a:ext cx="685038" cy="590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>
            <p:custDataLst>
              <p:tags r:id="rId14"/>
            </p:custDataLst>
          </p:nvPr>
        </p:nvSpPr>
        <p:spPr>
          <a:xfrm>
            <a:off x="7910480" y="626745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>
            <p:custDataLst>
              <p:tags r:id="rId15"/>
            </p:custDataLst>
          </p:nvPr>
        </p:nvSpPr>
        <p:spPr>
          <a:xfrm>
            <a:off x="7578182" y="5676900"/>
            <a:ext cx="685038" cy="59055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>
            <p:custDataLst>
              <p:tags r:id="rId16"/>
            </p:custDataLst>
          </p:nvPr>
        </p:nvSpPr>
        <p:spPr>
          <a:xfrm flipV="1">
            <a:off x="8248143" y="6267450"/>
            <a:ext cx="685038" cy="590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>
            <p:custDataLst>
              <p:tags r:id="rId17"/>
            </p:custDataLst>
          </p:nvPr>
        </p:nvSpPr>
        <p:spPr>
          <a:xfrm>
            <a:off x="8588281" y="6267450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/>
          <p:cNvSpPr/>
          <p:nvPr>
            <p:custDataLst>
              <p:tags r:id="rId18"/>
            </p:custDataLst>
          </p:nvPr>
        </p:nvSpPr>
        <p:spPr>
          <a:xfrm>
            <a:off x="8255983" y="567690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>
            <p:custDataLst>
              <p:tags r:id="rId19"/>
            </p:custDataLst>
          </p:nvPr>
        </p:nvSpPr>
        <p:spPr>
          <a:xfrm flipV="1">
            <a:off x="8922233" y="6267450"/>
            <a:ext cx="685038" cy="59055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>
            <p:custDataLst>
              <p:tags r:id="rId20"/>
            </p:custDataLst>
          </p:nvPr>
        </p:nvSpPr>
        <p:spPr>
          <a:xfrm>
            <a:off x="9252846" y="6267450"/>
            <a:ext cx="685038" cy="59055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>
            <p:custDataLst>
              <p:tags r:id="rId21"/>
            </p:custDataLst>
          </p:nvPr>
        </p:nvSpPr>
        <p:spPr>
          <a:xfrm>
            <a:off x="8919187" y="5676900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>
            <p:custDataLst>
              <p:tags r:id="rId22"/>
            </p:custDataLst>
          </p:nvPr>
        </p:nvSpPr>
        <p:spPr>
          <a:xfrm flipV="1">
            <a:off x="8587616" y="5684520"/>
            <a:ext cx="685038" cy="590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>
            <p:custDataLst>
              <p:tags r:id="rId23"/>
            </p:custDataLst>
          </p:nvPr>
        </p:nvSpPr>
        <p:spPr>
          <a:xfrm>
            <a:off x="8583073" y="509397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>
            <p:custDataLst>
              <p:tags r:id="rId24"/>
            </p:custDataLst>
          </p:nvPr>
        </p:nvSpPr>
        <p:spPr>
          <a:xfrm flipV="1">
            <a:off x="7913280" y="5690476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63" name="等腰三角形 62"/>
          <p:cNvSpPr/>
          <p:nvPr>
            <p:custDataLst>
              <p:tags r:id="rId25"/>
            </p:custDataLst>
          </p:nvPr>
        </p:nvSpPr>
        <p:spPr>
          <a:xfrm>
            <a:off x="7910446" y="5100248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>
            <p:custDataLst>
              <p:tags r:id="rId26"/>
            </p:custDataLst>
          </p:nvPr>
        </p:nvSpPr>
        <p:spPr>
          <a:xfrm flipV="1">
            <a:off x="8241676" y="5116113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        </a:t>
            </a:r>
            <a:endParaRPr lang="zh-CN" altLang="en-US" dirty="0"/>
          </a:p>
        </p:txBody>
      </p:sp>
      <p:sp>
        <p:nvSpPr>
          <p:cNvPr id="65" name="等腰三角形 64"/>
          <p:cNvSpPr/>
          <p:nvPr>
            <p:custDataLst>
              <p:tags r:id="rId27"/>
            </p:custDataLst>
          </p:nvPr>
        </p:nvSpPr>
        <p:spPr>
          <a:xfrm>
            <a:off x="8244057" y="4527082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>
            <p:custDataLst>
              <p:tags r:id="rId28"/>
            </p:custDataLst>
          </p:nvPr>
        </p:nvSpPr>
        <p:spPr>
          <a:xfrm flipV="1">
            <a:off x="8578694" y="4529820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: 形状 66"/>
          <p:cNvSpPr/>
          <p:nvPr>
            <p:custDataLst>
              <p:tags r:id="rId29"/>
            </p:custDataLst>
          </p:nvPr>
        </p:nvSpPr>
        <p:spPr>
          <a:xfrm>
            <a:off x="7218860" y="-12427"/>
            <a:ext cx="4973140" cy="4533554"/>
          </a:xfrm>
          <a:custGeom>
            <a:avLst/>
            <a:gdLst>
              <a:gd name="connsiteX0" fmla="*/ 2629462 w 4973140"/>
              <a:gd name="connsiteY0" fmla="*/ 0 h 4533554"/>
              <a:gd name="connsiteX1" fmla="*/ 3492230 w 4973140"/>
              <a:gd name="connsiteY1" fmla="*/ 0 h 4533554"/>
              <a:gd name="connsiteX2" fmla="*/ 4973140 w 4973140"/>
              <a:gd name="connsiteY2" fmla="*/ 2553293 h 4533554"/>
              <a:gd name="connsiteX3" fmla="*/ 4973140 w 4973140"/>
              <a:gd name="connsiteY3" fmla="*/ 4533554 h 4533554"/>
              <a:gd name="connsiteX4" fmla="*/ 0 w 4973140"/>
              <a:gd name="connsiteY4" fmla="*/ 4533554 h 453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3140" h="4533554">
                <a:moveTo>
                  <a:pt x="2629462" y="0"/>
                </a:moveTo>
                <a:lnTo>
                  <a:pt x="3492230" y="0"/>
                </a:lnTo>
                <a:lnTo>
                  <a:pt x="4973140" y="2553293"/>
                </a:lnTo>
                <a:lnTo>
                  <a:pt x="4973140" y="4533554"/>
                </a:lnTo>
                <a:lnTo>
                  <a:pt x="0" y="45335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>
            <p:custDataLst>
              <p:tags r:id="rId30"/>
            </p:custDataLst>
          </p:nvPr>
        </p:nvSpPr>
        <p:spPr>
          <a:xfrm>
            <a:off x="8586998" y="3941353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>
            <p:custDataLst>
              <p:tags r:id="rId31"/>
            </p:custDataLst>
          </p:nvPr>
        </p:nvSpPr>
        <p:spPr>
          <a:xfrm flipV="1">
            <a:off x="8620825" y="3436558"/>
            <a:ext cx="1272515" cy="109699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        </a:t>
            </a:r>
            <a:endParaRPr lang="zh-CN" altLang="en-US" dirty="0"/>
          </a:p>
        </p:txBody>
      </p:sp>
      <p:sp>
        <p:nvSpPr>
          <p:cNvPr id="70" name="等腰三角形 69"/>
          <p:cNvSpPr/>
          <p:nvPr>
            <p:custDataLst>
              <p:tags r:id="rId32"/>
            </p:custDataLst>
          </p:nvPr>
        </p:nvSpPr>
        <p:spPr>
          <a:xfrm>
            <a:off x="9208302" y="2853084"/>
            <a:ext cx="685038" cy="5905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任意多边形: 形状 70"/>
          <p:cNvSpPr/>
          <p:nvPr>
            <p:custDataLst>
              <p:tags r:id="rId33"/>
            </p:custDataLst>
          </p:nvPr>
        </p:nvSpPr>
        <p:spPr>
          <a:xfrm flipV="1">
            <a:off x="10706723" y="-12427"/>
            <a:ext cx="1490040" cy="2569033"/>
          </a:xfrm>
          <a:custGeom>
            <a:avLst/>
            <a:gdLst>
              <a:gd name="connsiteX0" fmla="*/ 0 w 1490040"/>
              <a:gd name="connsiteY0" fmla="*/ 2569033 h 2569033"/>
              <a:gd name="connsiteX1" fmla="*/ 1490040 w 1490040"/>
              <a:gd name="connsiteY1" fmla="*/ 2569033 h 2569033"/>
              <a:gd name="connsiteX2" fmla="*/ 1490040 w 1490040"/>
              <a:gd name="connsiteY2" fmla="*/ 0 h 2569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040" h="2569033">
                <a:moveTo>
                  <a:pt x="0" y="2569033"/>
                </a:moveTo>
                <a:lnTo>
                  <a:pt x="1490040" y="2569033"/>
                </a:lnTo>
                <a:lnTo>
                  <a:pt x="14900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: 形状 71"/>
          <p:cNvSpPr/>
          <p:nvPr>
            <p:custDataLst>
              <p:tags r:id="rId34"/>
            </p:custDataLst>
          </p:nvPr>
        </p:nvSpPr>
        <p:spPr>
          <a:xfrm flipV="1">
            <a:off x="11592200" y="4523679"/>
            <a:ext cx="596274" cy="1028058"/>
          </a:xfrm>
          <a:custGeom>
            <a:avLst/>
            <a:gdLst>
              <a:gd name="connsiteX0" fmla="*/ 0 w 596274"/>
              <a:gd name="connsiteY0" fmla="*/ 1028058 h 1028058"/>
              <a:gd name="connsiteX1" fmla="*/ 596274 w 596274"/>
              <a:gd name="connsiteY1" fmla="*/ 1028058 h 1028058"/>
              <a:gd name="connsiteX2" fmla="*/ 596274 w 596274"/>
              <a:gd name="connsiteY2" fmla="*/ 0 h 10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274" h="1028058">
                <a:moveTo>
                  <a:pt x="0" y="1028058"/>
                </a:moveTo>
                <a:lnTo>
                  <a:pt x="596274" y="1028058"/>
                </a:lnTo>
                <a:lnTo>
                  <a:pt x="5962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等腰三角形 72"/>
          <p:cNvSpPr/>
          <p:nvPr>
            <p:custDataLst>
              <p:tags r:id="rId35"/>
            </p:custDataLst>
          </p:nvPr>
        </p:nvSpPr>
        <p:spPr>
          <a:xfrm>
            <a:off x="11017611" y="626745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等腰三角形 73"/>
          <p:cNvSpPr/>
          <p:nvPr>
            <p:custDataLst>
              <p:tags r:id="rId36"/>
            </p:custDataLst>
          </p:nvPr>
        </p:nvSpPr>
        <p:spPr>
          <a:xfrm flipV="1">
            <a:off x="11355274" y="6267450"/>
            <a:ext cx="685038" cy="5905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/>
          <p:cNvSpPr/>
          <p:nvPr>
            <p:custDataLst>
              <p:tags r:id="rId37"/>
            </p:custDataLst>
          </p:nvPr>
        </p:nvSpPr>
        <p:spPr>
          <a:xfrm>
            <a:off x="11695412" y="6267450"/>
            <a:ext cx="493062" cy="590550"/>
          </a:xfrm>
          <a:custGeom>
            <a:avLst/>
            <a:gdLst>
              <a:gd name="connsiteX0" fmla="*/ 342519 w 493062"/>
              <a:gd name="connsiteY0" fmla="*/ 0 h 590550"/>
              <a:gd name="connsiteX1" fmla="*/ 493062 w 493062"/>
              <a:gd name="connsiteY1" fmla="*/ 259557 h 590550"/>
              <a:gd name="connsiteX2" fmla="*/ 493062 w 493062"/>
              <a:gd name="connsiteY2" fmla="*/ 590550 h 590550"/>
              <a:gd name="connsiteX3" fmla="*/ 0 w 493062"/>
              <a:gd name="connsiteY3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062" h="590550">
                <a:moveTo>
                  <a:pt x="342519" y="0"/>
                </a:moveTo>
                <a:lnTo>
                  <a:pt x="493062" y="259557"/>
                </a:lnTo>
                <a:lnTo>
                  <a:pt x="493062" y="590550"/>
                </a:lnTo>
                <a:lnTo>
                  <a:pt x="0" y="5905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75"/>
          <p:cNvSpPr/>
          <p:nvPr>
            <p:custDataLst>
              <p:tags r:id="rId38"/>
            </p:custDataLst>
          </p:nvPr>
        </p:nvSpPr>
        <p:spPr>
          <a:xfrm>
            <a:off x="11352228" y="5676900"/>
            <a:ext cx="685038" cy="5905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hasCustomPrompt="1"/>
            <p:custDataLst>
              <p:tags r:id="rId39"/>
            </p:custDataLst>
          </p:nvPr>
        </p:nvSpPr>
        <p:spPr>
          <a:xfrm>
            <a:off x="795655" y="2234565"/>
            <a:ext cx="5788025" cy="2344420"/>
          </a:xfrm>
        </p:spPr>
        <p:txBody>
          <a:bodyPr anchor="b">
            <a:normAutofit/>
          </a:bodyPr>
          <a:lstStyle>
            <a:lvl1pPr algn="l">
              <a:defRPr sz="7000" spc="600">
                <a:solidFill>
                  <a:schemeClr val="bg1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2022</a:t>
            </a:r>
            <a:r>
              <a:rPr lang="zh-CN" altLang="en-US" dirty="0">
                <a:sym typeface="+mn-ea"/>
              </a:rPr>
              <a:t>秋</a:t>
            </a:r>
            <a:br>
              <a:rPr lang="en-US" altLang="zh-CN" dirty="0"/>
            </a:br>
            <a:r>
              <a:rPr lang="zh-CN" altLang="en-US" dirty="0">
                <a:sym typeface="+mn-ea"/>
              </a:rPr>
              <a:t>学业部总结</a:t>
            </a:r>
            <a:endParaRPr lang="zh-CN" alt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 hasCustomPrompt="1"/>
            <p:custDataLst>
              <p:tags r:id="rId40"/>
            </p:custDataLst>
          </p:nvPr>
        </p:nvSpPr>
        <p:spPr>
          <a:xfrm>
            <a:off x="928885" y="4630108"/>
            <a:ext cx="2314187" cy="582001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>
                <a:sym typeface="+mn-ea"/>
              </a:rPr>
              <a:t>学业发展中心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228004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4813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481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801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1089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968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83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84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84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84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84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284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147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007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007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87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735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735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735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735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735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735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735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735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735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080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109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109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109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109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090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090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090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090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090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090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357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357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953472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8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1812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357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357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81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9534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08357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47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81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9534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2" grpId="2" animBg="1"/>
      <p:bldP spid="46" grpId="0" animBg="1"/>
      <p:bldP spid="42" grpId="3" animBg="1"/>
      <p:bldP spid="47" grpId="0" animBg="1"/>
      <p:bldP spid="42" grpId="4" animBg="1"/>
      <p:bldP spid="46" grpId="1" animBg="1"/>
      <p:bldP spid="48" grpId="0" animBg="1"/>
      <p:bldP spid="42" grpId="5" animBg="1"/>
      <p:bldP spid="46" grpId="2" animBg="1"/>
      <p:bldP spid="47" grpId="1" animBg="1"/>
      <p:bldP spid="49" grpId="0" animBg="1"/>
      <p:bldP spid="42" grpId="6" animBg="1"/>
      <p:bldP spid="46" grpId="3" animBg="1"/>
      <p:bldP spid="47" grpId="2" animBg="1"/>
      <p:bldP spid="48" grpId="1" animBg="1"/>
      <p:bldP spid="50" grpId="0" animBg="1"/>
      <p:bldP spid="42" grpId="7" animBg="1"/>
      <p:bldP spid="46" grpId="4" animBg="1"/>
      <p:bldP spid="47" grpId="3" animBg="1"/>
      <p:bldP spid="48" grpId="2" animBg="1"/>
      <p:bldP spid="49" grpId="1" animBg="1"/>
      <p:bldP spid="51" grpId="0" animBg="1"/>
      <p:bldP spid="42" grpId="8" animBg="1"/>
      <p:bldP spid="46" grpId="5" animBg="1"/>
      <p:bldP spid="47" grpId="4" animBg="1"/>
      <p:bldP spid="48" grpId="3" animBg="1"/>
      <p:bldP spid="49" grpId="2" animBg="1"/>
      <p:bldP spid="50" grpId="1" animBg="1"/>
      <p:bldP spid="52" grpId="0" animBg="1"/>
      <p:bldP spid="42" grpId="9" animBg="1"/>
      <p:bldP spid="46" grpId="6" animBg="1"/>
      <p:bldP spid="47" grpId="5" animBg="1"/>
      <p:bldP spid="48" grpId="4" animBg="1"/>
      <p:bldP spid="49" grpId="3" animBg="1"/>
      <p:bldP spid="50" grpId="2" animBg="1"/>
      <p:bldP spid="51" grpId="1" animBg="1"/>
      <p:bldP spid="53" grpId="0" animBg="1"/>
      <p:bldP spid="42" grpId="10" animBg="1"/>
      <p:bldP spid="46" grpId="7" animBg="1"/>
      <p:bldP spid="47" grpId="6" animBg="1"/>
      <p:bldP spid="48" grpId="5" animBg="1"/>
      <p:bldP spid="49" grpId="4" animBg="1"/>
      <p:bldP spid="50" grpId="3" animBg="1"/>
      <p:bldP spid="51" grpId="2" animBg="1"/>
      <p:bldP spid="52" grpId="1" animBg="1"/>
      <p:bldP spid="54" grpId="0" animBg="1"/>
      <p:bldP spid="42" grpId="11" animBg="1"/>
      <p:bldP spid="46" grpId="8" animBg="1"/>
      <p:bldP spid="47" grpId="7" animBg="1"/>
      <p:bldP spid="48" grpId="6" animBg="1"/>
      <p:bldP spid="49" grpId="5" animBg="1"/>
      <p:bldP spid="50" grpId="4" animBg="1"/>
      <p:bldP spid="51" grpId="3" animBg="1"/>
      <p:bldP spid="52" grpId="2" animBg="1"/>
      <p:bldP spid="53" grpId="1" animBg="1"/>
      <p:bldP spid="55" grpId="0" animBg="1"/>
      <p:bldP spid="42" grpId="12" animBg="1"/>
      <p:bldP spid="46" grpId="9" animBg="1"/>
      <p:bldP spid="47" grpId="8" animBg="1"/>
      <p:bldP spid="48" grpId="7" animBg="1"/>
      <p:bldP spid="49" grpId="6" animBg="1"/>
      <p:bldP spid="50" grpId="5" animBg="1"/>
      <p:bldP spid="51" grpId="4" animBg="1"/>
      <p:bldP spid="52" grpId="3" animBg="1"/>
      <p:bldP spid="53" grpId="2" animBg="1"/>
      <p:bldP spid="54" grpId="1" animBg="1"/>
      <p:bldP spid="56" grpId="0" animBg="1"/>
      <p:bldP spid="42" grpId="13" animBg="1"/>
      <p:bldP spid="46" grpId="10" animBg="1"/>
      <p:bldP spid="47" grpId="9" animBg="1"/>
      <p:bldP spid="48" grpId="8" animBg="1"/>
      <p:bldP spid="49" grpId="7" animBg="1"/>
      <p:bldP spid="50" grpId="6" animBg="1"/>
      <p:bldP spid="51" grpId="5" animBg="1"/>
      <p:bldP spid="52" grpId="4" animBg="1"/>
      <p:bldP spid="53" grpId="3" animBg="1"/>
      <p:bldP spid="54" grpId="2" animBg="1"/>
      <p:bldP spid="55" grpId="1" animBg="1"/>
      <p:bldP spid="57" grpId="0" animBg="1"/>
      <p:bldP spid="42" grpId="14" animBg="1"/>
      <p:bldP spid="46" grpId="11" animBg="1"/>
      <p:bldP spid="47" grpId="10" animBg="1"/>
      <p:bldP spid="48" grpId="9" animBg="1"/>
      <p:bldP spid="49" grpId="8" animBg="1"/>
      <p:bldP spid="50" grpId="7" animBg="1"/>
      <p:bldP spid="51" grpId="6" animBg="1"/>
      <p:bldP spid="52" grpId="5" animBg="1"/>
      <p:bldP spid="53" grpId="4" animBg="1"/>
      <p:bldP spid="54" grpId="3" animBg="1"/>
      <p:bldP spid="55" grpId="2" animBg="1"/>
      <p:bldP spid="56" grpId="1" animBg="1"/>
      <p:bldP spid="58" grpId="0" animBg="1"/>
      <p:bldP spid="42" grpId="15" animBg="1"/>
      <p:bldP spid="46" grpId="12" animBg="1"/>
      <p:bldP spid="47" grpId="11" animBg="1"/>
      <p:bldP spid="48" grpId="10" animBg="1"/>
      <p:bldP spid="49" grpId="9" animBg="1"/>
      <p:bldP spid="50" grpId="8" animBg="1"/>
      <p:bldP spid="51" grpId="7" animBg="1"/>
      <p:bldP spid="52" grpId="6" animBg="1"/>
      <p:bldP spid="53" grpId="5" animBg="1"/>
      <p:bldP spid="54" grpId="4" animBg="1"/>
      <p:bldP spid="55" grpId="3" animBg="1"/>
      <p:bldP spid="56" grpId="2" animBg="1"/>
      <p:bldP spid="57" grpId="1" animBg="1"/>
      <p:bldP spid="59" grpId="0" animBg="1"/>
      <p:bldP spid="42" grpId="16" animBg="1"/>
      <p:bldP spid="46" grpId="13" animBg="1"/>
      <p:bldP spid="47" grpId="12" animBg="1"/>
      <p:bldP spid="48" grpId="11" animBg="1"/>
      <p:bldP spid="49" grpId="10" animBg="1"/>
      <p:bldP spid="50" grpId="9" animBg="1"/>
      <p:bldP spid="51" grpId="8" animBg="1"/>
      <p:bldP spid="52" grpId="7" animBg="1"/>
      <p:bldP spid="53" grpId="6" animBg="1"/>
      <p:bldP spid="54" grpId="5" animBg="1"/>
      <p:bldP spid="55" grpId="4" animBg="1"/>
      <p:bldP spid="56" grpId="3" animBg="1"/>
      <p:bldP spid="57" grpId="2" animBg="1"/>
      <p:bldP spid="58" grpId="1" animBg="1"/>
      <p:bldP spid="60" grpId="0" animBg="1"/>
      <p:bldP spid="42" grpId="17" animBg="1"/>
      <p:bldP spid="46" grpId="14" animBg="1"/>
      <p:bldP spid="47" grpId="13" animBg="1"/>
      <p:bldP spid="48" grpId="12" animBg="1"/>
      <p:bldP spid="49" grpId="11" animBg="1"/>
      <p:bldP spid="50" grpId="10" animBg="1"/>
      <p:bldP spid="51" grpId="9" animBg="1"/>
      <p:bldP spid="52" grpId="8" animBg="1"/>
      <p:bldP spid="53" grpId="7" animBg="1"/>
      <p:bldP spid="54" grpId="6" animBg="1"/>
      <p:bldP spid="55" grpId="5" animBg="1"/>
      <p:bldP spid="56" grpId="4" animBg="1"/>
      <p:bldP spid="57" grpId="3" animBg="1"/>
      <p:bldP spid="58" grpId="2" animBg="1"/>
      <p:bldP spid="59" grpId="1" animBg="1"/>
      <p:bldP spid="61" grpId="0" animBg="1"/>
      <p:bldP spid="42" grpId="18" animBg="1"/>
      <p:bldP spid="46" grpId="15" animBg="1"/>
      <p:bldP spid="47" grpId="14" animBg="1"/>
      <p:bldP spid="48" grpId="13" animBg="1"/>
      <p:bldP spid="49" grpId="12" animBg="1"/>
      <p:bldP spid="50" grpId="11" animBg="1"/>
      <p:bldP spid="51" grpId="10" animBg="1"/>
      <p:bldP spid="52" grpId="9" animBg="1"/>
      <p:bldP spid="53" grpId="8" animBg="1"/>
      <p:bldP spid="54" grpId="7" animBg="1"/>
      <p:bldP spid="55" grpId="6" animBg="1"/>
      <p:bldP spid="56" grpId="5" animBg="1"/>
      <p:bldP spid="57" grpId="4" animBg="1"/>
      <p:bldP spid="58" grpId="3" animBg="1"/>
      <p:bldP spid="59" grpId="2" animBg="1"/>
      <p:bldP spid="60" grpId="1" animBg="1"/>
      <p:bldP spid="62" grpId="0" animBg="1"/>
      <p:bldP spid="42" grpId="19" animBg="1"/>
      <p:bldP spid="46" grpId="16" animBg="1"/>
      <p:bldP spid="47" grpId="15" animBg="1"/>
      <p:bldP spid="48" grpId="14" animBg="1"/>
      <p:bldP spid="49" grpId="13" animBg="1"/>
      <p:bldP spid="50" grpId="12" animBg="1"/>
      <p:bldP spid="51" grpId="11" animBg="1"/>
      <p:bldP spid="52" grpId="10" animBg="1"/>
      <p:bldP spid="53" grpId="9" animBg="1"/>
      <p:bldP spid="54" grpId="8" animBg="1"/>
      <p:bldP spid="55" grpId="7" animBg="1"/>
      <p:bldP spid="56" grpId="6" animBg="1"/>
      <p:bldP spid="57" grpId="5" animBg="1"/>
      <p:bldP spid="58" grpId="4" animBg="1"/>
      <p:bldP spid="59" grpId="3" animBg="1"/>
      <p:bldP spid="60" grpId="2" animBg="1"/>
      <p:bldP spid="61" grpId="1" animBg="1"/>
      <p:bldP spid="63" grpId="0" animBg="1"/>
      <p:bldP spid="42" grpId="20" animBg="1"/>
      <p:bldP spid="46" grpId="17" animBg="1"/>
      <p:bldP spid="47" grpId="16" animBg="1"/>
      <p:bldP spid="48" grpId="15" animBg="1"/>
      <p:bldP spid="49" grpId="14" animBg="1"/>
      <p:bldP spid="50" grpId="13" animBg="1"/>
      <p:bldP spid="51" grpId="12" animBg="1"/>
      <p:bldP spid="52" grpId="11" animBg="1"/>
      <p:bldP spid="53" grpId="10" animBg="1"/>
      <p:bldP spid="54" grpId="9" animBg="1"/>
      <p:bldP spid="55" grpId="8" animBg="1"/>
      <p:bldP spid="56" grpId="7" animBg="1"/>
      <p:bldP spid="57" grpId="6" animBg="1"/>
      <p:bldP spid="58" grpId="5" animBg="1"/>
      <p:bldP spid="59" grpId="4" animBg="1"/>
      <p:bldP spid="60" grpId="3" animBg="1"/>
      <p:bldP spid="61" grpId="2" animBg="1"/>
      <p:bldP spid="62" grpId="1" animBg="1"/>
      <p:bldP spid="64" grpId="0" animBg="1"/>
      <p:bldP spid="42" grpId="21" animBg="1"/>
      <p:bldP spid="46" grpId="18" animBg="1"/>
      <p:bldP spid="47" grpId="17" animBg="1"/>
      <p:bldP spid="48" grpId="16" animBg="1"/>
      <p:bldP spid="49" grpId="15" animBg="1"/>
      <p:bldP spid="50" grpId="14" animBg="1"/>
      <p:bldP spid="51" grpId="13" animBg="1"/>
      <p:bldP spid="52" grpId="12" animBg="1"/>
      <p:bldP spid="53" grpId="11" animBg="1"/>
      <p:bldP spid="54" grpId="10" animBg="1"/>
      <p:bldP spid="55" grpId="9" animBg="1"/>
      <p:bldP spid="56" grpId="8" animBg="1"/>
      <p:bldP spid="57" grpId="7" animBg="1"/>
      <p:bldP spid="58" grpId="6" animBg="1"/>
      <p:bldP spid="59" grpId="5" animBg="1"/>
      <p:bldP spid="60" grpId="4" animBg="1"/>
      <p:bldP spid="61" grpId="3" animBg="1"/>
      <p:bldP spid="62" grpId="2" animBg="1"/>
      <p:bldP spid="63" grpId="1" animBg="1"/>
      <p:bldP spid="65" grpId="0" animBg="1"/>
      <p:bldP spid="42" grpId="22" animBg="1"/>
      <p:bldP spid="46" grpId="19" animBg="1"/>
      <p:bldP spid="47" grpId="18" animBg="1"/>
      <p:bldP spid="48" grpId="17" animBg="1"/>
      <p:bldP spid="49" grpId="16" animBg="1"/>
      <p:bldP spid="50" grpId="15" animBg="1"/>
      <p:bldP spid="51" grpId="14" animBg="1"/>
      <p:bldP spid="52" grpId="13" animBg="1"/>
      <p:bldP spid="53" grpId="12" animBg="1"/>
      <p:bldP spid="54" grpId="11" animBg="1"/>
      <p:bldP spid="55" grpId="10" animBg="1"/>
      <p:bldP spid="56" grpId="9" animBg="1"/>
      <p:bldP spid="57" grpId="8" animBg="1"/>
      <p:bldP spid="58" grpId="7" animBg="1"/>
      <p:bldP spid="59" grpId="6" animBg="1"/>
      <p:bldP spid="60" grpId="5" animBg="1"/>
      <p:bldP spid="61" grpId="4" animBg="1"/>
      <p:bldP spid="62" grpId="3" animBg="1"/>
      <p:bldP spid="63" grpId="2" animBg="1"/>
      <p:bldP spid="64" grpId="1" animBg="1"/>
      <p:bldP spid="66" grpId="0" animBg="1"/>
      <p:bldP spid="42" grpId="23" animBg="1"/>
      <p:bldP spid="46" grpId="20" animBg="1"/>
      <p:bldP spid="47" grpId="19" animBg="1"/>
      <p:bldP spid="48" grpId="18" animBg="1"/>
      <p:bldP spid="49" grpId="17" animBg="1"/>
      <p:bldP spid="50" grpId="16" animBg="1"/>
      <p:bldP spid="51" grpId="15" animBg="1"/>
      <p:bldP spid="52" grpId="14" animBg="1"/>
      <p:bldP spid="53" grpId="13" animBg="1"/>
      <p:bldP spid="54" grpId="12" animBg="1"/>
      <p:bldP spid="55" grpId="11" animBg="1"/>
      <p:bldP spid="56" grpId="10" animBg="1"/>
      <p:bldP spid="57" grpId="9" animBg="1"/>
      <p:bldP spid="58" grpId="8" animBg="1"/>
      <p:bldP spid="59" grpId="7" animBg="1"/>
      <p:bldP spid="60" grpId="6" animBg="1"/>
      <p:bldP spid="61" grpId="5" animBg="1"/>
      <p:bldP spid="62" grpId="4" animBg="1"/>
      <p:bldP spid="63" grpId="3" animBg="1"/>
      <p:bldP spid="64" grpId="2" animBg="1"/>
      <p:bldP spid="65" grpId="1" animBg="1"/>
      <p:bldP spid="67" grpId="0" animBg="1"/>
      <p:bldP spid="42" grpId="24" animBg="1"/>
      <p:bldP spid="46" grpId="21" animBg="1"/>
      <p:bldP spid="47" grpId="20" animBg="1"/>
      <p:bldP spid="48" grpId="19" animBg="1"/>
      <p:bldP spid="49" grpId="18" animBg="1"/>
      <p:bldP spid="50" grpId="17" animBg="1"/>
      <p:bldP spid="51" grpId="16" animBg="1"/>
      <p:bldP spid="52" grpId="15" animBg="1"/>
      <p:bldP spid="53" grpId="14" animBg="1"/>
      <p:bldP spid="54" grpId="13" animBg="1"/>
      <p:bldP spid="55" grpId="12" animBg="1"/>
      <p:bldP spid="56" grpId="11" animBg="1"/>
      <p:bldP spid="57" grpId="10" animBg="1"/>
      <p:bldP spid="58" grpId="9" animBg="1"/>
      <p:bldP spid="59" grpId="8" animBg="1"/>
      <p:bldP spid="60" grpId="7" animBg="1"/>
      <p:bldP spid="61" grpId="6" animBg="1"/>
      <p:bldP spid="62" grpId="5" animBg="1"/>
      <p:bldP spid="63" grpId="4" animBg="1"/>
      <p:bldP spid="64" grpId="3" animBg="1"/>
      <p:bldP spid="65" grpId="2" animBg="1"/>
      <p:bldP spid="66" grpId="1" animBg="1"/>
      <p:bldP spid="68" grpId="0" animBg="1"/>
      <p:bldP spid="42" grpId="25" animBg="1"/>
      <p:bldP spid="46" grpId="22" animBg="1"/>
      <p:bldP spid="47" grpId="21" animBg="1"/>
      <p:bldP spid="48" grpId="20" animBg="1"/>
      <p:bldP spid="49" grpId="19" animBg="1"/>
      <p:bldP spid="50" grpId="18" animBg="1"/>
      <p:bldP spid="51" grpId="17" animBg="1"/>
      <p:bldP spid="52" grpId="16" animBg="1"/>
      <p:bldP spid="53" grpId="15" animBg="1"/>
      <p:bldP spid="54" grpId="14" animBg="1"/>
      <p:bldP spid="55" grpId="13" animBg="1"/>
      <p:bldP spid="56" grpId="12" animBg="1"/>
      <p:bldP spid="57" grpId="11" animBg="1"/>
      <p:bldP spid="58" grpId="10" animBg="1"/>
      <p:bldP spid="59" grpId="9" animBg="1"/>
      <p:bldP spid="60" grpId="8" animBg="1"/>
      <p:bldP spid="61" grpId="7" animBg="1"/>
      <p:bldP spid="62" grpId="6" animBg="1"/>
      <p:bldP spid="63" grpId="5" animBg="1"/>
      <p:bldP spid="64" grpId="4" animBg="1"/>
      <p:bldP spid="65" grpId="3" animBg="1"/>
      <p:bldP spid="66" grpId="2" animBg="1"/>
      <p:bldP spid="67" grpId="1" animBg="1"/>
      <p:bldP spid="69" grpId="0" animBg="1"/>
      <p:bldP spid="42" grpId="26" animBg="1"/>
      <p:bldP spid="46" grpId="23" animBg="1"/>
      <p:bldP spid="47" grpId="22" animBg="1"/>
      <p:bldP spid="48" grpId="21" animBg="1"/>
      <p:bldP spid="49" grpId="20" animBg="1"/>
      <p:bldP spid="50" grpId="19" animBg="1"/>
      <p:bldP spid="51" grpId="18" animBg="1"/>
      <p:bldP spid="52" grpId="17" animBg="1"/>
      <p:bldP spid="53" grpId="16" animBg="1"/>
      <p:bldP spid="54" grpId="15" animBg="1"/>
      <p:bldP spid="55" grpId="14" animBg="1"/>
      <p:bldP spid="56" grpId="13" animBg="1"/>
      <p:bldP spid="57" grpId="12" animBg="1"/>
      <p:bldP spid="58" grpId="11" animBg="1"/>
      <p:bldP spid="59" grpId="10" animBg="1"/>
      <p:bldP spid="60" grpId="9" animBg="1"/>
      <p:bldP spid="61" grpId="8" animBg="1"/>
      <p:bldP spid="62" grpId="7" animBg="1"/>
      <p:bldP spid="63" grpId="6" animBg="1"/>
      <p:bldP spid="64" grpId="5" animBg="1"/>
      <p:bldP spid="65" grpId="4" animBg="1"/>
      <p:bldP spid="66" grpId="3" animBg="1"/>
      <p:bldP spid="67" grpId="2" animBg="1"/>
      <p:bldP spid="68" grpId="1" animBg="1"/>
      <p:bldP spid="70" grpId="0" animBg="1"/>
      <p:bldP spid="42" grpId="27" animBg="1"/>
      <p:bldP spid="46" grpId="24" animBg="1"/>
      <p:bldP spid="47" grpId="23" animBg="1"/>
      <p:bldP spid="48" grpId="22" animBg="1"/>
      <p:bldP spid="49" grpId="21" animBg="1"/>
      <p:bldP spid="50" grpId="20" animBg="1"/>
      <p:bldP spid="51" grpId="19" animBg="1"/>
      <p:bldP spid="52" grpId="18" animBg="1"/>
      <p:bldP spid="53" grpId="17" animBg="1"/>
      <p:bldP spid="54" grpId="16" animBg="1"/>
      <p:bldP spid="55" grpId="15" animBg="1"/>
      <p:bldP spid="56" grpId="14" animBg="1"/>
      <p:bldP spid="57" grpId="13" animBg="1"/>
      <p:bldP spid="58" grpId="12" animBg="1"/>
      <p:bldP spid="59" grpId="11" animBg="1"/>
      <p:bldP spid="60" grpId="10" animBg="1"/>
      <p:bldP spid="61" grpId="9" animBg="1"/>
      <p:bldP spid="62" grpId="8" animBg="1"/>
      <p:bldP spid="63" grpId="7" animBg="1"/>
      <p:bldP spid="64" grpId="6" animBg="1"/>
      <p:bldP spid="65" grpId="5" animBg="1"/>
      <p:bldP spid="66" grpId="4" animBg="1"/>
      <p:bldP spid="67" grpId="3" animBg="1"/>
      <p:bldP spid="68" grpId="2" animBg="1"/>
      <p:bldP spid="69" grpId="1" animBg="1"/>
      <p:bldP spid="71" grpId="0" animBg="1"/>
      <p:bldP spid="42" grpId="28" animBg="1"/>
      <p:bldP spid="46" grpId="25" animBg="1"/>
      <p:bldP spid="47" grpId="24" animBg="1"/>
      <p:bldP spid="48" grpId="23" animBg="1"/>
      <p:bldP spid="49" grpId="22" animBg="1"/>
      <p:bldP spid="50" grpId="21" animBg="1"/>
      <p:bldP spid="51" grpId="20" animBg="1"/>
      <p:bldP spid="52" grpId="19" animBg="1"/>
      <p:bldP spid="53" grpId="18" animBg="1"/>
      <p:bldP spid="54" grpId="17" animBg="1"/>
      <p:bldP spid="55" grpId="16" animBg="1"/>
      <p:bldP spid="56" grpId="15" animBg="1"/>
      <p:bldP spid="57" grpId="14" animBg="1"/>
      <p:bldP spid="58" grpId="13" animBg="1"/>
      <p:bldP spid="59" grpId="12" animBg="1"/>
      <p:bldP spid="60" grpId="11" animBg="1"/>
      <p:bldP spid="61" grpId="10" animBg="1"/>
      <p:bldP spid="62" grpId="9" animBg="1"/>
      <p:bldP spid="63" grpId="8" animBg="1"/>
      <p:bldP spid="64" grpId="7" animBg="1"/>
      <p:bldP spid="65" grpId="6" animBg="1"/>
      <p:bldP spid="66" grpId="5" animBg="1"/>
      <p:bldP spid="67" grpId="4" animBg="1"/>
      <p:bldP spid="68" grpId="3" animBg="1"/>
      <p:bldP spid="69" grpId="2" animBg="1"/>
      <p:bldP spid="70" grpId="1" animBg="1"/>
      <p:bldP spid="72" grpId="0" animBg="1"/>
      <p:bldP spid="42" grpId="29" animBg="1"/>
      <p:bldP spid="46" grpId="26" animBg="1"/>
      <p:bldP spid="47" grpId="25" animBg="1"/>
      <p:bldP spid="48" grpId="24" animBg="1"/>
      <p:bldP spid="49" grpId="23" animBg="1"/>
      <p:bldP spid="50" grpId="22" animBg="1"/>
      <p:bldP spid="51" grpId="21" animBg="1"/>
      <p:bldP spid="52" grpId="20" animBg="1"/>
      <p:bldP spid="53" grpId="19" animBg="1"/>
      <p:bldP spid="54" grpId="18" animBg="1"/>
      <p:bldP spid="55" grpId="17" animBg="1"/>
      <p:bldP spid="56" grpId="16" animBg="1"/>
      <p:bldP spid="57" grpId="15" animBg="1"/>
      <p:bldP spid="58" grpId="14" animBg="1"/>
      <p:bldP spid="59" grpId="13" animBg="1"/>
      <p:bldP spid="60" grpId="12" animBg="1"/>
      <p:bldP spid="61" grpId="11" animBg="1"/>
      <p:bldP spid="62" grpId="10" animBg="1"/>
      <p:bldP spid="63" grpId="9" animBg="1"/>
      <p:bldP spid="64" grpId="8" animBg="1"/>
      <p:bldP spid="65" grpId="7" animBg="1"/>
      <p:bldP spid="66" grpId="6" animBg="1"/>
      <p:bldP spid="67" grpId="5" animBg="1"/>
      <p:bldP spid="68" grpId="4" animBg="1"/>
      <p:bldP spid="69" grpId="3" animBg="1"/>
      <p:bldP spid="70" grpId="2" animBg="1"/>
      <p:bldP spid="71" grpId="1" animBg="1"/>
      <p:bldP spid="73" grpId="0" animBg="1"/>
      <p:bldP spid="42" grpId="30" animBg="1"/>
      <p:bldP spid="46" grpId="27" animBg="1"/>
      <p:bldP spid="47" grpId="26" animBg="1"/>
      <p:bldP spid="48" grpId="25" animBg="1"/>
      <p:bldP spid="49" grpId="24" animBg="1"/>
      <p:bldP spid="50" grpId="23" animBg="1"/>
      <p:bldP spid="51" grpId="22" animBg="1"/>
      <p:bldP spid="52" grpId="21" animBg="1"/>
      <p:bldP spid="53" grpId="20" animBg="1"/>
      <p:bldP spid="54" grpId="19" animBg="1"/>
      <p:bldP spid="55" grpId="18" animBg="1"/>
      <p:bldP spid="56" grpId="17" animBg="1"/>
      <p:bldP spid="57" grpId="16" animBg="1"/>
      <p:bldP spid="58" grpId="15" animBg="1"/>
      <p:bldP spid="59" grpId="14" animBg="1"/>
      <p:bldP spid="60" grpId="13" animBg="1"/>
      <p:bldP spid="61" grpId="12" animBg="1"/>
      <p:bldP spid="62" grpId="11" animBg="1"/>
      <p:bldP spid="63" grpId="10" animBg="1"/>
      <p:bldP spid="64" grpId="9" animBg="1"/>
      <p:bldP spid="65" grpId="8" animBg="1"/>
      <p:bldP spid="66" grpId="7" animBg="1"/>
      <p:bldP spid="67" grpId="6" animBg="1"/>
      <p:bldP spid="68" grpId="5" animBg="1"/>
      <p:bldP spid="69" grpId="4" animBg="1"/>
      <p:bldP spid="70" grpId="3" animBg="1"/>
      <p:bldP spid="71" grpId="2" animBg="1"/>
      <p:bldP spid="72" grpId="1" animBg="1"/>
      <p:bldP spid="74" grpId="0" animBg="1"/>
      <p:bldP spid="42" grpId="31" animBg="1"/>
      <p:bldP spid="46" grpId="28" animBg="1"/>
      <p:bldP spid="47" grpId="27" animBg="1"/>
      <p:bldP spid="48" grpId="26" animBg="1"/>
      <p:bldP spid="49" grpId="25" animBg="1"/>
      <p:bldP spid="50" grpId="24" animBg="1"/>
      <p:bldP spid="51" grpId="23" animBg="1"/>
      <p:bldP spid="52" grpId="22" animBg="1"/>
      <p:bldP spid="53" grpId="21" animBg="1"/>
      <p:bldP spid="54" grpId="20" animBg="1"/>
      <p:bldP spid="55" grpId="19" animBg="1"/>
      <p:bldP spid="56" grpId="18" animBg="1"/>
      <p:bldP spid="57" grpId="17" animBg="1"/>
      <p:bldP spid="58" grpId="16" animBg="1"/>
      <p:bldP spid="59" grpId="15" animBg="1"/>
      <p:bldP spid="60" grpId="14" animBg="1"/>
      <p:bldP spid="61" grpId="13" animBg="1"/>
      <p:bldP spid="62" grpId="12" animBg="1"/>
      <p:bldP spid="63" grpId="11" animBg="1"/>
      <p:bldP spid="64" grpId="10" animBg="1"/>
      <p:bldP spid="65" grpId="9" animBg="1"/>
      <p:bldP spid="66" grpId="8" animBg="1"/>
      <p:bldP spid="67" grpId="7" animBg="1"/>
      <p:bldP spid="68" grpId="6" animBg="1"/>
      <p:bldP spid="69" grpId="5" animBg="1"/>
      <p:bldP spid="70" grpId="4" animBg="1"/>
      <p:bldP spid="71" grpId="3" animBg="1"/>
      <p:bldP spid="72" grpId="2" animBg="1"/>
      <p:bldP spid="73" grpId="1" animBg="1"/>
      <p:bldP spid="75" grpId="0" animBg="1"/>
      <p:bldP spid="42" grpId="32" animBg="1"/>
      <p:bldP spid="46" grpId="29" animBg="1"/>
      <p:bldP spid="47" grpId="28" animBg="1"/>
      <p:bldP spid="48" grpId="27" animBg="1"/>
      <p:bldP spid="49" grpId="26" animBg="1"/>
      <p:bldP spid="50" grpId="25" animBg="1"/>
      <p:bldP spid="51" grpId="24" animBg="1"/>
      <p:bldP spid="52" grpId="23" animBg="1"/>
      <p:bldP spid="53" grpId="22" animBg="1"/>
      <p:bldP spid="54" grpId="21" animBg="1"/>
      <p:bldP spid="55" grpId="20" animBg="1"/>
      <p:bldP spid="56" grpId="19" animBg="1"/>
      <p:bldP spid="57" grpId="18" animBg="1"/>
      <p:bldP spid="58" grpId="17" animBg="1"/>
      <p:bldP spid="59" grpId="16" animBg="1"/>
      <p:bldP spid="60" grpId="15" animBg="1"/>
      <p:bldP spid="61" grpId="14" animBg="1"/>
      <p:bldP spid="62" grpId="13" animBg="1"/>
      <p:bldP spid="63" grpId="12" animBg="1"/>
      <p:bldP spid="64" grpId="11" animBg="1"/>
      <p:bldP spid="65" grpId="10" animBg="1"/>
      <p:bldP spid="66" grpId="9" animBg="1"/>
      <p:bldP spid="67" grpId="8" animBg="1"/>
      <p:bldP spid="68" grpId="7" animBg="1"/>
      <p:bldP spid="69" grpId="6" animBg="1"/>
      <p:bldP spid="70" grpId="5" animBg="1"/>
      <p:bldP spid="71" grpId="4" animBg="1"/>
      <p:bldP spid="72" grpId="3" animBg="1"/>
      <p:bldP spid="73" grpId="2" animBg="1"/>
      <p:bldP spid="74" grpId="1" animBg="1"/>
      <p:bldP spid="76" grpId="0" animBg="1"/>
      <p:bldP spid="42" grpId="33" animBg="1"/>
      <p:bldP spid="46" grpId="30" animBg="1"/>
      <p:bldP spid="47" grpId="29" animBg="1"/>
      <p:bldP spid="48" grpId="28" animBg="1"/>
      <p:bldP spid="49" grpId="27" animBg="1"/>
      <p:bldP spid="50" grpId="26" animBg="1"/>
      <p:bldP spid="51" grpId="25" animBg="1"/>
      <p:bldP spid="52" grpId="24" animBg="1"/>
      <p:bldP spid="53" grpId="23" animBg="1"/>
      <p:bldP spid="54" grpId="22" animBg="1"/>
      <p:bldP spid="55" grpId="21" animBg="1"/>
      <p:bldP spid="56" grpId="20" animBg="1"/>
      <p:bldP spid="57" grpId="19" animBg="1"/>
      <p:bldP spid="58" grpId="18" animBg="1"/>
      <p:bldP spid="59" grpId="17" animBg="1"/>
      <p:bldP spid="60" grpId="16" animBg="1"/>
      <p:bldP spid="61" grpId="15" animBg="1"/>
      <p:bldP spid="62" grpId="14" animBg="1"/>
      <p:bldP spid="63" grpId="13" animBg="1"/>
      <p:bldP spid="64" grpId="12" animBg="1"/>
      <p:bldP spid="65" grpId="11" animBg="1"/>
      <p:bldP spid="66" grpId="10" animBg="1"/>
      <p:bldP spid="67" grpId="9" animBg="1"/>
      <p:bldP spid="68" grpId="8" animBg="1"/>
      <p:bldP spid="69" grpId="7" animBg="1"/>
      <p:bldP spid="70" grpId="6" animBg="1"/>
      <p:bldP spid="71" grpId="5" animBg="1"/>
      <p:bldP spid="72" grpId="4" animBg="1"/>
      <p:bldP spid="73" grpId="3" animBg="1"/>
      <p:bldP spid="74" grpId="2" animBg="1"/>
      <p:bldP spid="75" grpId="1" animBg="1"/>
      <p:bldP spid="42" grpId="34" animBg="1"/>
      <p:bldP spid="46" grpId="31" animBg="1"/>
      <p:bldP spid="47" grpId="30" animBg="1"/>
      <p:bldP spid="48" grpId="29" animBg="1"/>
      <p:bldP spid="49" grpId="28" animBg="1"/>
      <p:bldP spid="50" grpId="27" animBg="1"/>
      <p:bldP spid="51" grpId="26" animBg="1"/>
      <p:bldP spid="52" grpId="25" animBg="1"/>
      <p:bldP spid="53" grpId="24" animBg="1"/>
      <p:bldP spid="54" grpId="23" animBg="1"/>
      <p:bldP spid="55" grpId="22" animBg="1"/>
      <p:bldP spid="56" grpId="21" animBg="1"/>
      <p:bldP spid="57" grpId="20" animBg="1"/>
      <p:bldP spid="58" grpId="19" animBg="1"/>
      <p:bldP spid="59" grpId="18" animBg="1"/>
      <p:bldP spid="60" grpId="17" animBg="1"/>
      <p:bldP spid="61" grpId="16" animBg="1"/>
      <p:bldP spid="62" grpId="15" animBg="1"/>
      <p:bldP spid="63" grpId="14" animBg="1"/>
      <p:bldP spid="64" grpId="13" animBg="1"/>
      <p:bldP spid="65" grpId="12" animBg="1"/>
      <p:bldP spid="66" grpId="11" animBg="1"/>
      <p:bldP spid="67" grpId="10" animBg="1"/>
      <p:bldP spid="68" grpId="9" animBg="1"/>
      <p:bldP spid="69" grpId="8" animBg="1"/>
      <p:bldP spid="70" grpId="7" animBg="1"/>
      <p:bldP spid="71" grpId="6" animBg="1"/>
      <p:bldP spid="72" grpId="5" animBg="1"/>
      <p:bldP spid="73" grpId="4" animBg="1"/>
      <p:bldP spid="74" grpId="3" animBg="1"/>
      <p:bldP spid="75" grpId="2" animBg="1"/>
      <p:bldP spid="76" grpId="1" animBg="1"/>
      <p:bldP spid="42" grpId="35" animBg="1"/>
      <p:bldP spid="46" grpId="32" animBg="1"/>
      <p:bldP spid="47" grpId="31" animBg="1"/>
      <p:bldP spid="48" grpId="30" animBg="1"/>
      <p:bldP spid="49" grpId="29" animBg="1"/>
      <p:bldP spid="50" grpId="28" animBg="1"/>
      <p:bldP spid="51" grpId="27" animBg="1"/>
      <p:bldP spid="52" grpId="26" animBg="1"/>
      <p:bldP spid="53" grpId="25" animBg="1"/>
      <p:bldP spid="54" grpId="24" animBg="1"/>
      <p:bldP spid="55" grpId="23" animBg="1"/>
      <p:bldP spid="56" grpId="22" animBg="1"/>
      <p:bldP spid="57" grpId="21" animBg="1"/>
      <p:bldP spid="58" grpId="20" animBg="1"/>
      <p:bldP spid="59" grpId="19" animBg="1"/>
      <p:bldP spid="60" grpId="18" animBg="1"/>
      <p:bldP spid="61" grpId="17" animBg="1"/>
      <p:bldP spid="62" grpId="16" animBg="1"/>
      <p:bldP spid="63" grpId="15" animBg="1"/>
      <p:bldP spid="64" grpId="14" animBg="1"/>
      <p:bldP spid="65" grpId="13" animBg="1"/>
      <p:bldP spid="66" grpId="12" animBg="1"/>
      <p:bldP spid="67" grpId="11" animBg="1"/>
      <p:bldP spid="68" grpId="10" animBg="1"/>
      <p:bldP spid="69" grpId="9" animBg="1"/>
      <p:bldP spid="70" grpId="8" animBg="1"/>
      <p:bldP spid="71" grpId="7" animBg="1"/>
      <p:bldP spid="72" grpId="6" animBg="1"/>
      <p:bldP spid="73" grpId="5" animBg="1"/>
      <p:bldP spid="74" grpId="4" animBg="1"/>
      <p:bldP spid="75" grpId="3" animBg="1"/>
      <p:bldP spid="76" grpId="2" animBg="1"/>
      <p:bldP spid="16" grpId="0"/>
      <p:bldP spid="42" grpId="36" animBg="1"/>
      <p:bldP spid="46" grpId="33" animBg="1"/>
      <p:bldP spid="47" grpId="32" animBg="1"/>
      <p:bldP spid="48" grpId="31" animBg="1"/>
      <p:bldP spid="49" grpId="30" animBg="1"/>
      <p:bldP spid="50" grpId="29" animBg="1"/>
      <p:bldP spid="51" grpId="28" animBg="1"/>
      <p:bldP spid="52" grpId="27" animBg="1"/>
      <p:bldP spid="53" grpId="26" animBg="1"/>
      <p:bldP spid="54" grpId="25" animBg="1"/>
      <p:bldP spid="55" grpId="24" animBg="1"/>
      <p:bldP spid="56" grpId="23" animBg="1"/>
      <p:bldP spid="57" grpId="22" animBg="1"/>
      <p:bldP spid="58" grpId="21" animBg="1"/>
      <p:bldP spid="59" grpId="20" animBg="1"/>
      <p:bldP spid="60" grpId="19" animBg="1"/>
      <p:bldP spid="61" grpId="18" animBg="1"/>
      <p:bldP spid="62" grpId="17" animBg="1"/>
      <p:bldP spid="63" grpId="16" animBg="1"/>
      <p:bldP spid="64" grpId="15" animBg="1"/>
      <p:bldP spid="65" grpId="14" animBg="1"/>
      <p:bldP spid="66" grpId="13" animBg="1"/>
      <p:bldP spid="67" grpId="12" animBg="1"/>
      <p:bldP spid="68" grpId="11" animBg="1"/>
      <p:bldP spid="69" grpId="10" animBg="1"/>
      <p:bldP spid="70" grpId="9" animBg="1"/>
      <p:bldP spid="71" grpId="8" animBg="1"/>
      <p:bldP spid="72" grpId="7" animBg="1"/>
      <p:bldP spid="73" grpId="6" animBg="1"/>
      <p:bldP spid="74" grpId="5" animBg="1"/>
      <p:bldP spid="75" grpId="4" animBg="1"/>
      <p:bldP spid="76" grpId="3" animBg="1"/>
      <p:bldP spid="17" grpId="0"/>
      <p:bldP spid="42" grpId="37" animBg="1"/>
      <p:bldP spid="46" grpId="34" animBg="1"/>
      <p:bldP spid="47" grpId="33" animBg="1"/>
      <p:bldP spid="48" grpId="32" animBg="1"/>
      <p:bldP spid="49" grpId="31" animBg="1"/>
      <p:bldP spid="50" grpId="30" animBg="1"/>
      <p:bldP spid="51" grpId="29" animBg="1"/>
      <p:bldP spid="52" grpId="28" animBg="1"/>
      <p:bldP spid="53" grpId="27" animBg="1"/>
      <p:bldP spid="54" grpId="26" animBg="1"/>
      <p:bldP spid="55" grpId="25" animBg="1"/>
      <p:bldP spid="56" grpId="24" animBg="1"/>
      <p:bldP spid="57" grpId="23" animBg="1"/>
      <p:bldP spid="58" grpId="22" animBg="1"/>
      <p:bldP spid="59" grpId="21" animBg="1"/>
      <p:bldP spid="60" grpId="20" animBg="1"/>
      <p:bldP spid="61" grpId="19" animBg="1"/>
      <p:bldP spid="62" grpId="18" animBg="1"/>
      <p:bldP spid="63" grpId="17" animBg="1"/>
      <p:bldP spid="64" grpId="16" animBg="1"/>
      <p:bldP spid="65" grpId="15" animBg="1"/>
      <p:bldP spid="66" grpId="14" animBg="1"/>
      <p:bldP spid="67" grpId="13" animBg="1"/>
      <p:bldP spid="68" grpId="12" animBg="1"/>
      <p:bldP spid="69" grpId="11" animBg="1"/>
      <p:bldP spid="70" grpId="10" animBg="1"/>
      <p:bldP spid="71" grpId="9" animBg="1"/>
      <p:bldP spid="72" grpId="8" animBg="1"/>
      <p:bldP spid="73" grpId="7" animBg="1"/>
      <p:bldP spid="74" grpId="6" animBg="1"/>
      <p:bldP spid="75" grpId="5" animBg="1"/>
      <p:bldP spid="76" grpId="4" animBg="1"/>
      <p:bldP spid="16" grpId="1" uiExpand="1"/>
      <p:bldP spid="18" grpId="0"/>
      <p:bldP spid="42" grpId="38" animBg="1"/>
      <p:bldP spid="46" grpId="35" animBg="1"/>
      <p:bldP spid="47" grpId="34" animBg="1"/>
      <p:bldP spid="48" grpId="33" animBg="1"/>
      <p:bldP spid="49" grpId="32" animBg="1"/>
      <p:bldP spid="50" grpId="31" animBg="1"/>
      <p:bldP spid="51" grpId="30" animBg="1"/>
      <p:bldP spid="52" grpId="29" animBg="1"/>
      <p:bldP spid="53" grpId="28" animBg="1"/>
      <p:bldP spid="54" grpId="27" animBg="1"/>
      <p:bldP spid="55" grpId="26" animBg="1"/>
      <p:bldP spid="56" grpId="25" animBg="1"/>
      <p:bldP spid="57" grpId="24" animBg="1"/>
      <p:bldP spid="58" grpId="23" animBg="1"/>
      <p:bldP spid="59" grpId="22" animBg="1"/>
      <p:bldP spid="60" grpId="21" animBg="1"/>
      <p:bldP spid="61" grpId="20" animBg="1"/>
      <p:bldP spid="62" grpId="19" animBg="1"/>
      <p:bldP spid="63" grpId="18" animBg="1"/>
      <p:bldP spid="64" grpId="17" animBg="1"/>
      <p:bldP spid="65" grpId="16" animBg="1"/>
      <p:bldP spid="66" grpId="15" animBg="1"/>
      <p:bldP spid="67" grpId="14" animBg="1"/>
      <p:bldP spid="68" grpId="13" animBg="1"/>
      <p:bldP spid="69" grpId="12" animBg="1"/>
      <p:bldP spid="70" grpId="11" animBg="1"/>
      <p:bldP spid="71" grpId="10" animBg="1"/>
      <p:bldP spid="72" grpId="9" animBg="1"/>
      <p:bldP spid="73" grpId="8" animBg="1"/>
      <p:bldP spid="74" grpId="7" animBg="1"/>
      <p:bldP spid="75" grpId="6" animBg="1"/>
      <p:bldP spid="76" grpId="5" animBg="1"/>
      <p:bldP spid="16" grpId="2"/>
      <p:bldP spid="17" grpId="1"/>
      <p:bldP spid="18" grpId="1"/>
      <p:bldP spid="6" grpId="0"/>
      <p:bldP spid="6" grpId="1"/>
      <p:bldP spid="7" grpId="0" bldLvl="0" build="allAtOnce"/>
      <p:bldP spid="7" grpId="1"/>
      <p:bldP spid="5" grpId="0" bldLvl="0" build="allAtOnce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03 </a:t>
            </a:r>
            <a:r>
              <a:rPr lang="zh-CN" altLang="en-US"/>
              <a:t>优秀部员与优秀</a:t>
            </a:r>
            <a:r>
              <a:rPr lang="zh-CN" altLang="en-US"/>
              <a:t>小组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04 </a:t>
            </a:r>
            <a:r>
              <a:rPr lang="zh-CN" altLang="en-US"/>
              <a:t>工作预期与</a:t>
            </a:r>
            <a:r>
              <a:rPr lang="zh-CN" altLang="en-US"/>
              <a:t>展望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7023735" y="2721610"/>
            <a:ext cx="5386705" cy="2729230"/>
          </a:xfrm>
        </p:spPr>
        <p:txBody>
          <a:bodyPr anchor="b">
            <a:normAutofit/>
          </a:bodyPr>
          <a:lstStyle>
            <a:lvl1pPr algn="l">
              <a:defRPr sz="7000" spc="600">
                <a:solidFill>
                  <a:schemeClr val="bg1"/>
                </a:solidFill>
              </a:defRPr>
            </a:lvl1pPr>
          </a:lstStyle>
          <a:p>
            <a:r>
              <a:rPr lang="zh-CN" altLang="en-US" sz="9600" dirty="0"/>
              <a:t>谢谢</a:t>
            </a:r>
            <a:endParaRPr lang="zh-CN" altLang="en-US" sz="9600" dirty="0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403844" y="1769537"/>
            <a:ext cx="376820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b="1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CONTENT</a:t>
            </a:r>
            <a:endParaRPr kumimoji="0" lang="en-US" altLang="zh-CN" sz="4800" b="1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71540" y="1823720"/>
            <a:ext cx="34740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部门工作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圆角矩形 9"/>
          <p:cNvSpPr/>
          <p:nvPr/>
        </p:nvSpPr>
        <p:spPr>
          <a:xfrm rot="2700000">
            <a:off x="5478145" y="1852930"/>
            <a:ext cx="401955" cy="4013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accent2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24183" y="18688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i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lang="zh-CN" altLang="en-US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71540" y="2801620"/>
            <a:ext cx="34740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小组绩效</a:t>
            </a:r>
            <a:r>
              <a:rPr lang="zh-CN" altLang="en-US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评定</a:t>
            </a:r>
            <a:endParaRPr lang="zh-CN" altLang="en-US" sz="24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5478145" y="2830830"/>
            <a:ext cx="401955" cy="401320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accent2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24183" y="28467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i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zh-CN" altLang="en-US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971540" y="3779520"/>
            <a:ext cx="34740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优秀部员与</a:t>
            </a:r>
            <a:r>
              <a:rPr lang="zh-CN" altLang="en-US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优秀小组</a:t>
            </a:r>
            <a:endParaRPr lang="zh-CN" altLang="en-US" sz="24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 rot="2700000">
            <a:off x="5478145" y="3808095"/>
            <a:ext cx="401955" cy="4013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accent2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524183" y="38246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i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lang="zh-CN" altLang="en-US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971540" y="4757420"/>
            <a:ext cx="34740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工作预期与</a:t>
            </a:r>
            <a:r>
              <a:rPr lang="zh-CN" altLang="en-US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展望</a:t>
            </a:r>
            <a:endParaRPr lang="zh-CN" altLang="en-US" sz="24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6" name="圆角矩形 45"/>
          <p:cNvSpPr/>
          <p:nvPr/>
        </p:nvSpPr>
        <p:spPr>
          <a:xfrm rot="2700000">
            <a:off x="5478145" y="4785995"/>
            <a:ext cx="401955" cy="401320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accent2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524183" y="480187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i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lang="zh-CN" altLang="en-US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13287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59807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entr" presetSubtype="0" accel="50000" fill="hold" grpId="1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13287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3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entr" presetSubtype="0" accel="50000" fill="hold" grpId="1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13194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3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32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0728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646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path" presetSubtype="0" accel="50000" decel="50000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646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path" presetSubtype="0" accel="50000" decel="5000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64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entr" presetSubtype="0" accel="5000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84583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20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199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path" presetSubtype="0" accel="50000" decel="50000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18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846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entr" presetSubtype="0" accel="5000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8449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35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20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grpId="2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199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5" presetClass="path" presetSubtype="0" accel="50000" decel="50000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18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846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35" presetClass="path" presetSubtype="0" accel="50000" decel="5000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8458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78578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933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5" presetClass="path" presetSubtype="0" accel="50000" decel="50000" fill="hold" grpId="2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93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35" presetClass="path" presetSubtype="0" accel="50000" decel="50000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932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3598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path" presetSubtype="0" accel="50000" decel="5000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359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35" presetClass="path" presetSubtype="0" accel="50000" decel="5000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358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0" presetClass="entr" presetSubtype="0" ac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55833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7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70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35" presetClass="path" presetSubtype="0" accel="50000" decel="50000" fill="hold" grpId="2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707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35" presetClass="path" presetSubtype="0" accel="50000" decel="5000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706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3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35" presetClass="path" presetSubtype="0" accel="50000" decel="5000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3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35" presetClass="path" presetSubtype="0" accel="50000" decel="5000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32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559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0" presetClass="entr" presetSubtype="0" ac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55833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35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70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35" presetClass="path" presetSubtype="0" accel="50000" decel="50000" fill="hold" grpId="2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707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35" presetClass="path" presetSubtype="0" accel="50000" decel="50000" fill="hold" grpId="2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706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35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3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35" presetClass="path" presetSubtype="0" accel="50000" decel="5000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3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35" presetClass="path" presetSubtype="0" accel="50000" decel="5000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32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559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35" presetClass="path" presetSubtype="0" accel="50000" decel="5000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558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749874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6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35" presetClass="path" presetSubtype="0" accel="50000" decel="5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220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35" presetClass="path" presetSubtype="0" accel="50000" decel="50000" fill="hold" grpId="2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22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35" presetClass="path" presetSubtype="0" accel="50000" decel="50000" fill="hold" grpId="2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2195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35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646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35" presetClass="path" presetSubtype="0" accel="50000" decel="50000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646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35" presetClass="path" presetSubtype="0" accel="50000" decel="5000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64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72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35" presetClass="path" presetSubtype="0" accel="50000" decel="5000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71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35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71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0" presetClass="entr" presetSubtype="0" ac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72713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35" presetClass="path" presetSubtype="0" accel="50000" decel="5000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9949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8" presetID="35" presetClass="path" presetSubtype="0" accel="50000" decel="50000" fill="hold" grpId="2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994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35" presetClass="path" presetSubtype="0" accel="50000" decel="50000" fill="hold" grpId="2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993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8" presetID="35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208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3" presetID="35" presetClass="path" presetSubtype="0" accel="50000" decel="50000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20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35" presetClass="path" presetSubtype="0" accel="50000" decel="5000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19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8467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8" presetID="35" presetClass="path" presetSubtype="0" accel="50000" decel="5000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845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3" presetID="35" presetClass="path" presetSubtype="0" accel="50000" decel="5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845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2726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0" presetClass="entr" presetSubtype="0" ac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727037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7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35" presetClass="path" presetSubtype="0" accel="50000" decel="5000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9949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6" presetID="35" presetClass="path" presetSubtype="0" accel="50000" decel="50000" fill="hold" grpId="29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994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1" presetID="35" presetClass="path" presetSubtype="0" accel="50000" decel="50000" fill="hold" grpId="2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993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6" presetID="35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208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35" presetClass="path" presetSubtype="0" accel="50000" decel="50000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20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6" presetID="35" presetClass="path" presetSubtype="0" accel="50000" decel="5000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19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35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8467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6" presetID="35" presetClass="path" presetSubtype="0" accel="50000" decel="5000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845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1" presetID="35" presetClass="path" presetSubtype="0" accel="50000" decel="5000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845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6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322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2726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1" presetID="35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27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35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658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270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1" grpId="0"/>
      <p:bldP spid="10" grpId="1" animBg="1"/>
      <p:bldP spid="15" grpId="0" animBg="1"/>
      <p:bldP spid="10" grpId="2" animBg="1"/>
      <p:bldP spid="11" grpId="1"/>
      <p:bldP spid="17" grpId="0"/>
      <p:bldP spid="10" grpId="3" animBg="1"/>
      <p:bldP spid="11" grpId="2"/>
      <p:bldP spid="15" grpId="1" animBg="1"/>
      <p:bldP spid="31" grpId="0" animBg="1"/>
      <p:bldP spid="10" grpId="4" animBg="1"/>
      <p:bldP spid="11" grpId="3"/>
      <p:bldP spid="15" grpId="2" animBg="1"/>
      <p:bldP spid="17" grpId="1"/>
      <p:bldP spid="32" grpId="0"/>
      <p:bldP spid="10" grpId="5" animBg="1"/>
      <p:bldP spid="11" grpId="4"/>
      <p:bldP spid="15" grpId="3" animBg="1"/>
      <p:bldP spid="17" grpId="2"/>
      <p:bldP spid="31" grpId="1" animBg="1"/>
      <p:bldP spid="46" grpId="0" animBg="1"/>
      <p:bldP spid="10" grpId="6" animBg="1"/>
      <p:bldP spid="11" grpId="5"/>
      <p:bldP spid="15" grpId="4" animBg="1"/>
      <p:bldP spid="17" grpId="3"/>
      <p:bldP spid="31" grpId="2" animBg="1"/>
      <p:bldP spid="32" grpId="1"/>
      <p:bldP spid="47" grpId="0"/>
      <p:bldP spid="10" grpId="7" animBg="1"/>
      <p:bldP spid="11" grpId="6"/>
      <p:bldP spid="15" grpId="5" animBg="1"/>
      <p:bldP spid="17" grpId="4"/>
      <p:bldP spid="31" grpId="3" animBg="1"/>
      <p:bldP spid="32" grpId="2"/>
      <p:bldP spid="46" grpId="1" animBg="1"/>
      <p:bldP spid="47" grpId="1"/>
      <p:bldP spid="10" grpId="8" animBg="1"/>
      <p:bldP spid="11" grpId="7"/>
      <p:bldP spid="10" grpId="9" animBg="1"/>
      <p:bldP spid="10" grpId="10" animBg="1"/>
      <p:bldP spid="11" grpId="8"/>
      <p:bldP spid="15" grpId="6" animBg="1"/>
      <p:bldP spid="10" grpId="11" animBg="1"/>
      <p:bldP spid="11" grpId="9"/>
      <p:bldP spid="17" grpId="5"/>
      <p:bldP spid="10" grpId="12" animBg="1"/>
      <p:bldP spid="11" grpId="10"/>
      <p:bldP spid="15" grpId="7" animBg="1"/>
      <p:bldP spid="10" grpId="13" animBg="1"/>
      <p:bldP spid="11" grpId="11"/>
      <p:bldP spid="15" grpId="8" animBg="1"/>
      <p:bldP spid="17" grpId="6"/>
      <p:bldP spid="31" grpId="4" animBg="1"/>
      <p:bldP spid="10" grpId="14" animBg="1"/>
      <p:bldP spid="11" grpId="12"/>
      <p:bldP spid="15" grpId="9" animBg="1"/>
      <p:bldP spid="17" grpId="7"/>
      <p:bldP spid="32" grpId="3"/>
      <p:bldP spid="10" grpId="15" animBg="1"/>
      <p:bldP spid="11" grpId="13"/>
      <p:bldP spid="15" grpId="10" animBg="1"/>
      <p:bldP spid="17" grpId="8"/>
      <p:bldP spid="31" grpId="5" animBg="1"/>
      <p:bldP spid="10" grpId="16" animBg="1"/>
      <p:bldP spid="11" grpId="14"/>
      <p:bldP spid="15" grpId="11" animBg="1"/>
      <p:bldP spid="17" grpId="9"/>
      <p:bldP spid="31" grpId="6" animBg="1"/>
      <p:bldP spid="32" grpId="4"/>
      <p:bldP spid="46" grpId="2" animBg="1"/>
      <p:bldP spid="10" grpId="17" animBg="1"/>
      <p:bldP spid="11" grpId="15"/>
      <p:bldP spid="15" grpId="12" animBg="1"/>
      <p:bldP spid="17" grpId="10"/>
      <p:bldP spid="31" grpId="7" animBg="1"/>
      <p:bldP spid="32" grpId="5"/>
      <p:bldP spid="47" grpId="2"/>
      <p:bldP spid="10" grpId="18" animBg="1"/>
      <p:bldP spid="11" grpId="16"/>
      <p:bldP spid="15" grpId="13" animBg="1"/>
      <p:bldP spid="17" grpId="11"/>
      <p:bldP spid="31" grpId="8" animBg="1"/>
      <p:bldP spid="32" grpId="6"/>
      <p:bldP spid="46" grpId="3" animBg="1"/>
      <p:bldP spid="47" grpId="3"/>
      <p:bldP spid="8" grpId="0"/>
      <p:bldP spid="10" grpId="19" animBg="1"/>
      <p:bldP spid="8" grpId="1"/>
      <p:bldP spid="11" grpId="17"/>
      <p:bldP spid="8" grpId="2"/>
      <p:bldP spid="10" grpId="20" animBg="1"/>
      <p:bldP spid="13" grpId="0"/>
      <p:bldP spid="8" grpId="3"/>
      <p:bldP spid="10" grpId="21" animBg="1"/>
      <p:bldP spid="11" grpId="18"/>
      <p:bldP spid="15" grpId="14" animBg="1"/>
      <p:bldP spid="8" grpId="4"/>
      <p:bldP spid="10" grpId="22" animBg="1"/>
      <p:bldP spid="11" grpId="19"/>
      <p:bldP spid="13" grpId="1"/>
      <p:bldP spid="17" grpId="12"/>
      <p:bldP spid="8" grpId="5"/>
      <p:bldP spid="10" grpId="23" animBg="1"/>
      <p:bldP spid="11" grpId="20"/>
      <p:bldP spid="13" grpId="2"/>
      <p:bldP spid="15" grpId="15" animBg="1"/>
      <p:bldP spid="24" grpId="0"/>
      <p:bldP spid="8" grpId="6"/>
      <p:bldP spid="10" grpId="24" animBg="1"/>
      <p:bldP spid="11" grpId="21"/>
      <p:bldP spid="13" grpId="3"/>
      <p:bldP spid="15" grpId="16" animBg="1"/>
      <p:bldP spid="17" grpId="13"/>
      <p:bldP spid="31" grpId="9" animBg="1"/>
      <p:bldP spid="8" grpId="7"/>
      <p:bldP spid="10" grpId="25" animBg="1"/>
      <p:bldP spid="11" grpId="22"/>
      <p:bldP spid="13" grpId="4"/>
      <p:bldP spid="15" grpId="17" animBg="1"/>
      <p:bldP spid="17" grpId="14"/>
      <p:bldP spid="24" grpId="1"/>
      <p:bldP spid="32" grpId="7"/>
      <p:bldP spid="8" grpId="8"/>
      <p:bldP spid="10" grpId="26" animBg="1"/>
      <p:bldP spid="11" grpId="23"/>
      <p:bldP spid="13" grpId="5"/>
      <p:bldP spid="15" grpId="18" animBg="1"/>
      <p:bldP spid="17" grpId="15"/>
      <p:bldP spid="24" grpId="2"/>
      <p:bldP spid="31" grpId="10" animBg="1"/>
      <p:bldP spid="39" grpId="0"/>
      <p:bldP spid="8" grpId="9"/>
      <p:bldP spid="10" grpId="27" animBg="1"/>
      <p:bldP spid="11" grpId="24"/>
      <p:bldP spid="13" grpId="6"/>
      <p:bldP spid="15" grpId="19" animBg="1"/>
      <p:bldP spid="17" grpId="16"/>
      <p:bldP spid="24" grpId="3"/>
      <p:bldP spid="31" grpId="11" animBg="1"/>
      <p:bldP spid="32" grpId="8"/>
      <p:bldP spid="46" grpId="4" animBg="1"/>
      <p:bldP spid="8" grpId="10"/>
      <p:bldP spid="10" grpId="28" animBg="1"/>
      <p:bldP spid="11" grpId="25"/>
      <p:bldP spid="13" grpId="7"/>
      <p:bldP spid="15" grpId="20" animBg="1"/>
      <p:bldP spid="17" grpId="17"/>
      <p:bldP spid="24" grpId="4"/>
      <p:bldP spid="31" grpId="12" animBg="1"/>
      <p:bldP spid="32" grpId="9"/>
      <p:bldP spid="39" grpId="1"/>
      <p:bldP spid="47" grpId="4"/>
      <p:bldP spid="8" grpId="11"/>
      <p:bldP spid="10" grpId="29" animBg="1"/>
      <p:bldP spid="11" grpId="26"/>
      <p:bldP spid="13" grpId="8"/>
      <p:bldP spid="15" grpId="21" animBg="1"/>
      <p:bldP spid="17" grpId="18"/>
      <p:bldP spid="24" grpId="5"/>
      <p:bldP spid="31" grpId="13" animBg="1"/>
      <p:bldP spid="32" grpId="10"/>
      <p:bldP spid="39" grpId="2"/>
      <p:bldP spid="46" grpId="5" animBg="1"/>
      <p:bldP spid="47" grpId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01 </a:t>
            </a:r>
            <a:r>
              <a:rPr lang="zh-CN" altLang="en-US"/>
              <a:t>部门工作</a:t>
            </a:r>
            <a:r>
              <a:rPr lang="zh-CN" altLang="en-US"/>
              <a:t>总结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部门工作</a:t>
            </a:r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5" name="矩形 6"/>
          <p:cNvSpPr>
            <a:spLocks noChangeArrowheads="1"/>
          </p:cNvSpPr>
          <p:nvPr/>
        </p:nvSpPr>
        <p:spPr bwMode="auto">
          <a:xfrm>
            <a:off x="7553325" y="4737735"/>
            <a:ext cx="334962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ctr"/>
            <a:r>
              <a:rPr lang="en-US" altLang="zh-CN" sz="1600">
                <a:solidFill>
                  <a:schemeClr val="bg1"/>
                </a:solidFill>
                <a:sym typeface="+mn-ea"/>
              </a:rPr>
              <a:t>  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本学期建立了五个学业部小组，配合文宣部小组，大大提升了工作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效率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矩形 7"/>
          <p:cNvSpPr>
            <a:spLocks noChangeArrowheads="1"/>
          </p:cNvSpPr>
          <p:nvPr/>
        </p:nvSpPr>
        <p:spPr bwMode="auto">
          <a:xfrm>
            <a:off x="7924800" y="3990340"/>
            <a:ext cx="2459990" cy="460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spAutoFit/>
          </a:bodyPr>
          <a:p>
            <a:pPr lvl="0" algn="ctr" fontAlgn="base">
              <a:buClrTx/>
              <a:buSzTx/>
              <a:buFontTx/>
              <a:defRPr/>
            </a:pP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小组制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度推进</a:t>
            </a:r>
            <a:endParaRPr lang="zh-CN" altLang="en-US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7157720" y="1270635"/>
            <a:ext cx="4140835" cy="2432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747395" y="3881120"/>
            <a:ext cx="4996180" cy="2336800"/>
          </a:xfrm>
          <a:prstGeom prst="rect">
            <a:avLst/>
          </a:prstGeom>
          <a:extLst>
            <wpswe:webExtensionRef xmlns:wpswe="http://www.wps.cn/officeDocument/2018/webExtension" r:id="rId3"/>
          </a:extLst>
        </p:spPr>
      </p:pic>
      <p:pic>
        <p:nvPicPr>
          <p:cNvPr id="8" name="图片 7"/>
          <p:cNvPicPr/>
          <p:nvPr/>
        </p:nvPicPr>
        <p:blipFill>
          <a:blip r:embed="rId7"/>
          <a:stretch>
            <a:fillRect/>
          </a:stretch>
        </p:blipFill>
        <p:spPr>
          <a:xfrm>
            <a:off x="747395" y="1059815"/>
            <a:ext cx="4996180" cy="2270760"/>
          </a:xfrm>
          <a:prstGeom prst="rect">
            <a:avLst/>
          </a:prstGeom>
          <a:extLst>
            <wpswe:webExtensionRef xmlns:wpswe="http://www.wps.cn/officeDocument/2018/webExtension" r:id="rId6"/>
          </a:extLst>
        </p:spPr>
      </p:pic>
    </p:spTree>
    <p:custDataLst>
      <p:tags r:id="rId8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部门工作</a:t>
            </a:r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5" name="矩形 6"/>
          <p:cNvSpPr>
            <a:spLocks noChangeArrowheads="1"/>
          </p:cNvSpPr>
          <p:nvPr/>
        </p:nvSpPr>
        <p:spPr bwMode="auto">
          <a:xfrm>
            <a:off x="880745" y="5182870"/>
            <a:ext cx="334962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ctr"/>
            <a:r>
              <a:rPr lang="en-US" altLang="zh-CN" sz="1600">
                <a:solidFill>
                  <a:schemeClr val="bg1"/>
                </a:solidFill>
                <a:sym typeface="+mn-ea"/>
              </a:rPr>
              <a:t>  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本学期共联系了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38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位导师。其中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19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位回复并同意，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6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位回复但婉拒，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13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位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未回复。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矩形 7"/>
          <p:cNvSpPr>
            <a:spLocks noChangeArrowheads="1"/>
          </p:cNvSpPr>
          <p:nvPr/>
        </p:nvSpPr>
        <p:spPr bwMode="auto">
          <a:xfrm>
            <a:off x="1325880" y="4540250"/>
            <a:ext cx="2459990" cy="460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spAutoFit/>
          </a:bodyPr>
          <a:p>
            <a:pPr lvl="0" algn="ctr" fontAlgn="base">
              <a:buClrTx/>
              <a:buSzTx/>
              <a:buFontTx/>
              <a:defRPr/>
            </a:pP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联系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主讲人</a:t>
            </a:r>
            <a:endParaRPr lang="zh-CN" altLang="en-US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80745" y="978535"/>
            <a:ext cx="3307715" cy="3380105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5"/>
          <a:stretch>
            <a:fillRect/>
          </a:stretch>
        </p:blipFill>
        <p:spPr>
          <a:xfrm>
            <a:off x="5030470" y="1276350"/>
            <a:ext cx="5963920" cy="3906520"/>
          </a:xfrm>
          <a:prstGeom prst="rect">
            <a:avLst/>
          </a:prstGeom>
          <a:extLst>
            <wpswe:webExtensionRef xmlns:wpswe="http://www.wps.cn/officeDocument/2018/webExtension" r:id="rId4"/>
          </a:extLst>
        </p:spPr>
      </p:pic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部门工作总结</a:t>
            </a:r>
            <a:endParaRPr lang="en-US" altLang="zh-CN"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25425" y="4284980"/>
            <a:ext cx="2774950" cy="6813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一组：༺少年࿈先疯队༻</a:t>
            </a:r>
            <a:endParaRPr lang="zh-CN" altLang="en-US" sz="1600" b="1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学业部组长：梁鹤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严</a:t>
            </a:r>
            <a:endParaRPr lang="zh-CN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794000" y="4284980"/>
            <a:ext cx="2050415" cy="6813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二组：学业部小组群</a:t>
            </a:r>
            <a:endParaRPr lang="zh-CN" altLang="en-US" sz="1600" b="1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学业部组长：舒一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鸣</a:t>
            </a:r>
            <a:endParaRPr lang="zh-CN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735830" y="4284980"/>
            <a:ext cx="2608580" cy="6813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三组：学业发展中心小组学业部组长：余欣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怡</a:t>
            </a:r>
            <a:endParaRPr lang="zh-CN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254875" y="4284980"/>
            <a:ext cx="2287270" cy="6813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四组：学业部作战小组</a:t>
            </a:r>
            <a:endParaRPr lang="zh-CN" altLang="en-US" sz="1600" b="1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学业部组长：周艺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珂</a:t>
            </a:r>
            <a:endParaRPr lang="zh-CN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542145" y="4284980"/>
            <a:ext cx="2050415" cy="9759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五组：学业中心小组&lt;$ÿĀ_x0011__x0010_&gt;</a:t>
            </a:r>
            <a:endParaRPr lang="zh-CN" altLang="en-US" sz="1600" b="1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学业部组长：罗至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佳</a:t>
            </a:r>
            <a:endParaRPr lang="zh-CN" altLang="en-US" sz="1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2857500" y="2153285"/>
            <a:ext cx="1924050" cy="1866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650240" y="2153285"/>
            <a:ext cx="1925320" cy="18662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3"/>
          <a:stretch>
            <a:fillRect/>
          </a:stretch>
        </p:blipFill>
        <p:spPr>
          <a:xfrm>
            <a:off x="5063173" y="2152968"/>
            <a:ext cx="1952625" cy="191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4"/>
          <a:stretch>
            <a:fillRect/>
          </a:stretch>
        </p:blipFill>
        <p:spPr>
          <a:xfrm>
            <a:off x="7298055" y="2152968"/>
            <a:ext cx="1962150" cy="1933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5"/>
          <a:stretch>
            <a:fillRect/>
          </a:stretch>
        </p:blipFill>
        <p:spPr>
          <a:xfrm>
            <a:off x="9542145" y="2152650"/>
            <a:ext cx="2027555" cy="1915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24535" y="111379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我们的五个</a:t>
            </a:r>
            <a:r>
              <a:rPr lang="zh-CN" altLang="en-US"/>
              <a:t>小组：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0*(1/3))-ceil(((deg(atan(abs((#ppt_y-0.5)/(#ppt_x-0.5)))))/90)-1*(1/3)))))*((1+floor(#ppt_y-0.5))+(2*floor(#ppt_y-0.5)+1)*0.5*#ppt_h)+(1-(1-(ceil(((deg(atan(abs((#ppt_y-0.5)/(#ppt_x-0.5)))))/90)-0*(1/3))-ceil(((deg(atan(abs((#ppt_y-0.5)/(#ppt_x-0.5)))))/90)-1*(1/3)))))*#ppt_y&#10;"/>
                                          </p:val>
                                        </p:tav>
                                        <p:tav tm="40700">
                                          <p:val>
                                            <p:strVal val="#ppt_y-((floor(#ppt_y-0.5)+ceil(#ppt_y-0.5))*0.02)"/>
                                          </p:val>
                                        </p:tav>
                                        <p:tav tm="58900">
                                          <p:val>
                                            <p:strVal val="#ppt_y+((floor(#ppt_y-0.5)+ceil(#ppt_y-0.5))*0.03)"/>
                                          </p:val>
                                        </p:tav>
                                        <p:tav tm="80400">
                                          <p:val>
                                            <p:strVal val="#ppt_y-((floor(#ppt_y-0.5)+ceil(#ppt_y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2*(1/3))-ceil(((deg(atan(abs((#ppt_y-0.5)/(#ppt_x-0.5)))))/90)-3*(1/3)))))*((1+floor(#ppt_x-0.5))+(2*floor(#ppt_x-0.5)+1)*0.5*#ppt_w)+(1-(1-(ceil(((deg(atan(abs((#ppt_y-0.5)/(#ppt_x-0.5)))))/90)-2*(1/3))-ceil(((deg(atan(abs((#ppt_y-0.5)/(#ppt_x-0.5)))))/90)-3*(1/3)))))*#ppt_x&#10;"/>
                                          </p:val>
                                        </p:tav>
                                        <p:tav tm="40000">
                                          <p:val>
                                            <p:strVal val="#ppt_x-((floor(#ppt_x-0.5)+ceil(#ppt_x-0.5))*0.02)"/>
                                          </p:val>
                                        </p:tav>
                                        <p:tav tm="60400">
                                          <p:val>
                                            <p:strVal val="#ppt_x+((floor(#ppt_x-0.5)+ceil(#ppt_x-0.5))*0.03)"/>
                                          </p:val>
                                        </p:tav>
                                        <p:tav tm="80000">
                                          <p:val>
                                            <p:strVal val="#ppt_x-((floor(#ppt_x-0.5)+ceil(#ppt_x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0*(1/3))-ceil(((deg(atan(abs((#ppt_y-0.5)/(#ppt_x-0.5)))))/90)-1*(1/3)))))*((1+floor(#ppt_y-0.5))+(2*floor(#ppt_y-0.5)+1)*0.5*#ppt_h)+(1-(1-(ceil(((deg(atan(abs((#ppt_y-0.5)/(#ppt_x-0.5)))))/90)-0*(1/3))-ceil(((deg(atan(abs((#ppt_y-0.5)/(#ppt_x-0.5)))))/90)-1*(1/3)))))*#ppt_y&#10;"/>
                                          </p:val>
                                        </p:tav>
                                        <p:tav tm="40700">
                                          <p:val>
                                            <p:strVal val="#ppt_y-((floor(#ppt_y-0.5)+ceil(#ppt_y-0.5))*0.02)"/>
                                          </p:val>
                                        </p:tav>
                                        <p:tav tm="58900">
                                          <p:val>
                                            <p:strVal val="#ppt_y+((floor(#ppt_y-0.5)+ceil(#ppt_y-0.5))*0.03)"/>
                                          </p:val>
                                        </p:tav>
                                        <p:tav tm="80400">
                                          <p:val>
                                            <p:strVal val="#ppt_y-((floor(#ppt_y-0.5)+ceil(#ppt_y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2*(1/3))-ceil(((deg(atan(abs((#ppt_y-0.5)/(#ppt_x-0.5)))))/90)-3*(1/3)))))*((1+floor(#ppt_x-0.5))+(2*floor(#ppt_x-0.5)+1)*0.5*#ppt_w)+(1-(1-(ceil(((deg(atan(abs((#ppt_y-0.5)/(#ppt_x-0.5)))))/90)-2*(1/3))-ceil(((deg(atan(abs((#ppt_y-0.5)/(#ppt_x-0.5)))))/90)-3*(1/3)))))*#ppt_x&#10;"/>
                                          </p:val>
                                        </p:tav>
                                        <p:tav tm="40000">
                                          <p:val>
                                            <p:strVal val="#ppt_x-((floor(#ppt_x-0.5)+ceil(#ppt_x-0.5))*0.02)"/>
                                          </p:val>
                                        </p:tav>
                                        <p:tav tm="60400">
                                          <p:val>
                                            <p:strVal val="#ppt_x+((floor(#ppt_x-0.5)+ceil(#ppt_x-0.5))*0.03)"/>
                                          </p:val>
                                        </p:tav>
                                        <p:tav tm="80000">
                                          <p:val>
                                            <p:strVal val="#ppt_x-((floor(#ppt_x-0.5)+ceil(#ppt_x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0*(1/3))-ceil(((deg(atan(abs((#ppt_y-0.5)/(#ppt_x-0.5)))))/90)-1*(1/3)))))*((1+floor(#ppt_y-0.5))+(2*floor(#ppt_y-0.5)+1)*0.5*#ppt_h)+(1-(1-(ceil(((deg(atan(abs((#ppt_y-0.5)/(#ppt_x-0.5)))))/90)-0*(1/3))-ceil(((deg(atan(abs((#ppt_y-0.5)/(#ppt_x-0.5)))))/90)-1*(1/3)))))*#ppt_y&#10;"/>
                                          </p:val>
                                        </p:tav>
                                        <p:tav tm="40700">
                                          <p:val>
                                            <p:strVal val="#ppt_y-((floor(#ppt_y-0.5)+ceil(#ppt_y-0.5))*0.02)"/>
                                          </p:val>
                                        </p:tav>
                                        <p:tav tm="58900">
                                          <p:val>
                                            <p:strVal val="#ppt_y+((floor(#ppt_y-0.5)+ceil(#ppt_y-0.5))*0.03)"/>
                                          </p:val>
                                        </p:tav>
                                        <p:tav tm="80400">
                                          <p:val>
                                            <p:strVal val="#ppt_y-((floor(#ppt_y-0.5)+ceil(#ppt_y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2*(1/3))-ceil(((deg(atan(abs((#ppt_y-0.5)/(#ppt_x-0.5)))))/90)-3*(1/3)))))*((1+floor(#ppt_x-0.5))+(2*floor(#ppt_x-0.5)+1)*0.5*#ppt_w)+(1-(1-(ceil(((deg(atan(abs((#ppt_y-0.5)/(#ppt_x-0.5)))))/90)-2*(1/3))-ceil(((deg(atan(abs((#ppt_y-0.5)/(#ppt_x-0.5)))))/90)-3*(1/3)))))*#ppt_x&#10;"/>
                                          </p:val>
                                        </p:tav>
                                        <p:tav tm="40000">
                                          <p:val>
                                            <p:strVal val="#ppt_x-((floor(#ppt_x-0.5)+ceil(#ppt_x-0.5))*0.02)"/>
                                          </p:val>
                                        </p:tav>
                                        <p:tav tm="60400">
                                          <p:val>
                                            <p:strVal val="#ppt_x+((floor(#ppt_x-0.5)+ceil(#ppt_x-0.5))*0.03)"/>
                                          </p:val>
                                        </p:tav>
                                        <p:tav tm="80000">
                                          <p:val>
                                            <p:strVal val="#ppt_x-((floor(#ppt_x-0.5)+ceil(#ppt_x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0*(1/3))-ceil(((deg(atan(abs((#ppt_y-0.5)/(#ppt_x-0.5)))))/90)-1*(1/3)))))*((1+floor(#ppt_y-0.5))+(2*floor(#ppt_y-0.5)+1)*0.5*#ppt_h)+(1-(1-(ceil(((deg(atan(abs((#ppt_y-0.5)/(#ppt_x-0.5)))))/90)-0*(1/3))-ceil(((deg(atan(abs((#ppt_y-0.5)/(#ppt_x-0.5)))))/90)-1*(1/3)))))*#ppt_y&#10;"/>
                                          </p:val>
                                        </p:tav>
                                        <p:tav tm="40700">
                                          <p:val>
                                            <p:strVal val="#ppt_y-((floor(#ppt_y-0.5)+ceil(#ppt_y-0.5))*0.02)"/>
                                          </p:val>
                                        </p:tav>
                                        <p:tav tm="58900">
                                          <p:val>
                                            <p:strVal val="#ppt_y+((floor(#ppt_y-0.5)+ceil(#ppt_y-0.5))*0.03)"/>
                                          </p:val>
                                        </p:tav>
                                        <p:tav tm="80400">
                                          <p:val>
                                            <p:strVal val="#ppt_y-((floor(#ppt_y-0.5)+ceil(#ppt_y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2*(1/3))-ceil(((deg(atan(abs((#ppt_y-0.5)/(#ppt_x-0.5)))))/90)-3*(1/3)))))*((1+floor(#ppt_x-0.5))+(2*floor(#ppt_x-0.5)+1)*0.5*#ppt_w)+(1-(1-(ceil(((deg(atan(abs((#ppt_y-0.5)/(#ppt_x-0.5)))))/90)-2*(1/3))-ceil(((deg(atan(abs((#ppt_y-0.5)/(#ppt_x-0.5)))))/90)-3*(1/3)))))*#ppt_x&#10;"/>
                                          </p:val>
                                        </p:tav>
                                        <p:tav tm="40000">
                                          <p:val>
                                            <p:strVal val="#ppt_x-((floor(#ppt_x-0.5)+ceil(#ppt_x-0.5))*0.02)"/>
                                          </p:val>
                                        </p:tav>
                                        <p:tav tm="60400">
                                          <p:val>
                                            <p:strVal val="#ppt_x+((floor(#ppt_x-0.5)+ceil(#ppt_x-0.5))*0.03)"/>
                                          </p:val>
                                        </p:tav>
                                        <p:tav tm="80000">
                                          <p:val>
                                            <p:strVal val="#ppt_x-((floor(#ppt_x-0.5)+ceil(#ppt_x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0*(1/3))-ceil(((deg(atan(abs((#ppt_y-0.5)/(#ppt_x-0.5)))))/90)-1*(1/3)))))*((1+floor(#ppt_y-0.5))+(2*floor(#ppt_y-0.5)+1)*0.5*#ppt_h)+(1-(1-(ceil(((deg(atan(abs((#ppt_y-0.5)/(#ppt_x-0.5)))))/90)-0*(1/3))-ceil(((deg(atan(abs((#ppt_y-0.5)/(#ppt_x-0.5)))))/90)-1*(1/3)))))*#ppt_y&#10;"/>
                                          </p:val>
                                        </p:tav>
                                        <p:tav tm="40700">
                                          <p:val>
                                            <p:strVal val="#ppt_y-((floor(#ppt_y-0.5)+ceil(#ppt_y-0.5))*0.02)"/>
                                          </p:val>
                                        </p:tav>
                                        <p:tav tm="58900">
                                          <p:val>
                                            <p:strVal val="#ppt_y+((floor(#ppt_y-0.5)+ceil(#ppt_y-0.5))*0.03)"/>
                                          </p:val>
                                        </p:tav>
                                        <p:tav tm="80400">
                                          <p:val>
                                            <p:strVal val="#ppt_y-((floor(#ppt_y-0.5)+ceil(#ppt_y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2*(1/3))-ceil(((deg(atan(abs((#ppt_y-0.5)/(#ppt_x-0.5)))))/90)-3*(1/3)))))*((1+floor(#ppt_x-0.5))+(2*floor(#ppt_x-0.5)+1)*0.5*#ppt_w)+(1-(1-(ceil(((deg(atan(abs((#ppt_y-0.5)/(#ppt_x-0.5)))))/90)-2*(1/3))-ceil(((deg(atan(abs((#ppt_y-0.5)/(#ppt_x-0.5)))))/90)-3*(1/3)))))*#ppt_x&#10;"/>
                                          </p:val>
                                        </p:tav>
                                        <p:tav tm="40000">
                                          <p:val>
                                            <p:strVal val="#ppt_x-((floor(#ppt_x-0.5)+ceil(#ppt_x-0.5))*0.02)"/>
                                          </p:val>
                                        </p:tav>
                                        <p:tav tm="60400">
                                          <p:val>
                                            <p:strVal val="#ppt_x+((floor(#ppt_x-0.5)+ceil(#ppt_x-0.5))*0.03)"/>
                                          </p:val>
                                        </p:tav>
                                        <p:tav tm="80000">
                                          <p:val>
                                            <p:strVal val="#ppt_x-((floor(#ppt_x-0.5)+ceil(#ppt_x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0*(1/3))-ceil(((deg(atan(abs((#ppt_y-0.5)/(#ppt_x-0.5)))))/90)-1*(1/3)))))*((1+floor(#ppt_y-0.5))+(2*floor(#ppt_y-0.5)+1)*0.5*#ppt_h)+(1-(1-(ceil(((deg(atan(abs((#ppt_y-0.5)/(#ppt_x-0.5)))))/90)-0*(1/3))-ceil(((deg(atan(abs((#ppt_y-0.5)/(#ppt_x-0.5)))))/90)-1*(1/3)))))*#ppt_y&#10;"/>
                                          </p:val>
                                        </p:tav>
                                        <p:tav tm="40700">
                                          <p:val>
                                            <p:strVal val="#ppt_y-((floor(#ppt_y-0.5)+ceil(#ppt_y-0.5))*0.02)"/>
                                          </p:val>
                                        </p:tav>
                                        <p:tav tm="58900">
                                          <p:val>
                                            <p:strVal val="#ppt_y+((floor(#ppt_y-0.5)+ceil(#ppt_y-0.5))*0.03)"/>
                                          </p:val>
                                        </p:tav>
                                        <p:tav tm="80400">
                                          <p:val>
                                            <p:strVal val="#ppt_y-((floor(#ppt_y-0.5)+ceil(#ppt_y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2*(1/3))-ceil(((deg(atan(abs((#ppt_y-0.5)/(#ppt_x-0.5)))))/90)-3*(1/3)))))*((1+floor(#ppt_x-0.5))+(2*floor(#ppt_x-0.5)+1)*0.5*#ppt_w)+(1-(1-(ceil(((deg(atan(abs((#ppt_y-0.5)/(#ppt_x-0.5)))))/90)-2*(1/3))-ceil(((deg(atan(abs((#ppt_y-0.5)/(#ppt_x-0.5)))))/90)-3*(1/3)))))*#ppt_x&#10;"/>
                                          </p:val>
                                        </p:tav>
                                        <p:tav tm="40000">
                                          <p:val>
                                            <p:strVal val="#ppt_x-((floor(#ppt_x-0.5)+ceil(#ppt_x-0.5))*0.02)"/>
                                          </p:val>
                                        </p:tav>
                                        <p:tav tm="60400">
                                          <p:val>
                                            <p:strVal val="#ppt_x+((floor(#ppt_x-0.5)+ceil(#ppt_x-0.5))*0.03)"/>
                                          </p:val>
                                        </p:tav>
                                        <p:tav tm="80000">
                                          <p:val>
                                            <p:strVal val="#ppt_x-((floor(#ppt_x-0.5)+ceil(#ppt_x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0*(1/3))-ceil(((deg(atan(abs((#ppt_y-0.5)/(#ppt_x-0.5)))))/90)-1*(1/3)))))*((1+floor(#ppt_y-0.5))+(2*floor(#ppt_y-0.5)+1)*0.5*#ppt_h)+(1-(1-(ceil(((deg(atan(abs((#ppt_y-0.5)/(#ppt_x-0.5)))))/90)-0*(1/3))-ceil(((deg(atan(abs((#ppt_y-0.5)/(#ppt_x-0.5)))))/90)-1*(1/3)))))*#ppt_y&#10;"/>
                                          </p:val>
                                        </p:tav>
                                        <p:tav tm="40700">
                                          <p:val>
                                            <p:strVal val="#ppt_y-((floor(#ppt_y-0.5)+ceil(#ppt_y-0.5))*0.02)"/>
                                          </p:val>
                                        </p:tav>
                                        <p:tav tm="58900">
                                          <p:val>
                                            <p:strVal val="#ppt_y+((floor(#ppt_y-0.5)+ceil(#ppt_y-0.5))*0.03)"/>
                                          </p:val>
                                        </p:tav>
                                        <p:tav tm="80400">
                                          <p:val>
                                            <p:strVal val="#ppt_y-((floor(#ppt_y-0.5)+ceil(#ppt_y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2*(1/3))-ceil(((deg(atan(abs((#ppt_y-0.5)/(#ppt_x-0.5)))))/90)-3*(1/3)))))*((1+floor(#ppt_x-0.5))+(2*floor(#ppt_x-0.5)+1)*0.5*#ppt_w)+(1-(1-(ceil(((deg(atan(abs((#ppt_y-0.5)/(#ppt_x-0.5)))))/90)-2*(1/3))-ceil(((deg(atan(abs((#ppt_y-0.5)/(#ppt_x-0.5)))))/90)-3*(1/3)))))*#ppt_x&#10;"/>
                                          </p:val>
                                        </p:tav>
                                        <p:tav tm="40000">
                                          <p:val>
                                            <p:strVal val="#ppt_x-((floor(#ppt_x-0.5)+ceil(#ppt_x-0.5))*0.02)"/>
                                          </p:val>
                                        </p:tav>
                                        <p:tav tm="60400">
                                          <p:val>
                                            <p:strVal val="#ppt_x+((floor(#ppt_x-0.5)+ceil(#ppt_x-0.5))*0.03)"/>
                                          </p:val>
                                        </p:tav>
                                        <p:tav tm="80000">
                                          <p:val>
                                            <p:strVal val="#ppt_x-((floor(#ppt_x-0.5)+ceil(#ppt_x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0*(1/3))-ceil(((deg(atan(abs((#ppt_y-0.5)/(#ppt_x-0.5)))))/90)-1*(1/3)))))*((1+floor(#ppt_y-0.5))+(2*floor(#ppt_y-0.5)+1)*0.5*#ppt_h)+(1-(1-(ceil(((deg(atan(abs((#ppt_y-0.5)/(#ppt_x-0.5)))))/90)-0*(1/3))-ceil(((deg(atan(abs((#ppt_y-0.5)/(#ppt_x-0.5)))))/90)-1*(1/3)))))*#ppt_y&#10;"/>
                                          </p:val>
                                        </p:tav>
                                        <p:tav tm="40700">
                                          <p:val>
                                            <p:strVal val="#ppt_y-((floor(#ppt_y-0.5)+ceil(#ppt_y-0.5))*0.02)"/>
                                          </p:val>
                                        </p:tav>
                                        <p:tav tm="58900">
                                          <p:val>
                                            <p:strVal val="#ppt_y+((floor(#ppt_y-0.5)+ceil(#ppt_y-0.5))*0.03)"/>
                                          </p:val>
                                        </p:tav>
                                        <p:tav tm="80400">
                                          <p:val>
                                            <p:strVal val="#ppt_y-((floor(#ppt_y-0.5)+ceil(#ppt_y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2*(1/3))-ceil(((deg(atan(abs((#ppt_y-0.5)/(#ppt_x-0.5)))))/90)-3*(1/3)))))*((1+floor(#ppt_x-0.5))+(2*floor(#ppt_x-0.5)+1)*0.5*#ppt_w)+(1-(1-(ceil(((deg(atan(abs((#ppt_y-0.5)/(#ppt_x-0.5)))))/90)-2*(1/3))-ceil(((deg(atan(abs((#ppt_y-0.5)/(#ppt_x-0.5)))))/90)-3*(1/3)))))*#ppt_x&#10;"/>
                                          </p:val>
                                        </p:tav>
                                        <p:tav tm="40000">
                                          <p:val>
                                            <p:strVal val="#ppt_x-((floor(#ppt_x-0.5)+ceil(#ppt_x-0.5))*0.02)"/>
                                          </p:val>
                                        </p:tav>
                                        <p:tav tm="60400">
                                          <p:val>
                                            <p:strVal val="#ppt_x+((floor(#ppt_x-0.5)+ceil(#ppt_x-0.5))*0.03)"/>
                                          </p:val>
                                        </p:tav>
                                        <p:tav tm="80000">
                                          <p:val>
                                            <p:strVal val="#ppt_x-((floor(#ppt_x-0.5)+ceil(#ppt_x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0*(1/3))-ceil(((deg(atan(abs((#ppt_y-0.5)/(#ppt_x-0.5)))))/90)-1*(1/3)))))*((1+floor(#ppt_y-0.5))+(2*floor(#ppt_y-0.5)+1)*0.5*#ppt_h)+(1-(1-(ceil(((deg(atan(abs((#ppt_y-0.5)/(#ppt_x-0.5)))))/90)-0*(1/3))-ceil(((deg(atan(abs((#ppt_y-0.5)/(#ppt_x-0.5)))))/90)-1*(1/3)))))*#ppt_y&#10;"/>
                                          </p:val>
                                        </p:tav>
                                        <p:tav tm="40700">
                                          <p:val>
                                            <p:strVal val="#ppt_y-((floor(#ppt_y-0.5)+ceil(#ppt_y-0.5))*0.02)"/>
                                          </p:val>
                                        </p:tav>
                                        <p:tav tm="58900">
                                          <p:val>
                                            <p:strVal val="#ppt_y+((floor(#ppt_y-0.5)+ceil(#ppt_y-0.5))*0.03)"/>
                                          </p:val>
                                        </p:tav>
                                        <p:tav tm="80400">
                                          <p:val>
                                            <p:strVal val="#ppt_y-((floor(#ppt_y-0.5)+ceil(#ppt_y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2*(1/3))-ceil(((deg(atan(abs((#ppt_y-0.5)/(#ppt_x-0.5)))))/90)-3*(1/3)))))*((1+floor(#ppt_x-0.5))+(2*floor(#ppt_x-0.5)+1)*0.5*#ppt_w)+(1-(1-(ceil(((deg(atan(abs((#ppt_y-0.5)/(#ppt_x-0.5)))))/90)-2*(1/3))-ceil(((deg(atan(abs((#ppt_y-0.5)/(#ppt_x-0.5)))))/90)-3*(1/3)))))*#ppt_x&#10;"/>
                                          </p:val>
                                        </p:tav>
                                        <p:tav tm="40000">
                                          <p:val>
                                            <p:strVal val="#ppt_x-((floor(#ppt_x-0.5)+ceil(#ppt_x-0.5))*0.02)"/>
                                          </p:val>
                                        </p:tav>
                                        <p:tav tm="60400">
                                          <p:val>
                                            <p:strVal val="#ppt_x+((floor(#ppt_x-0.5)+ceil(#ppt_x-0.5))*0.03)"/>
                                          </p:val>
                                        </p:tav>
                                        <p:tav tm="80000">
                                          <p:val>
                                            <p:strVal val="#ppt_x-((floor(#ppt_x-0.5)+ceil(#ppt_x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0*(1/3))-ceil(((deg(atan(abs((#ppt_y-0.5)/(#ppt_x-0.5)))))/90)-1*(1/3)))))*((1+floor(#ppt_y-0.5))+(2*floor(#ppt_y-0.5)+1)*0.5*#ppt_h)+(1-(1-(ceil(((deg(atan(abs((#ppt_y-0.5)/(#ppt_x-0.5)))))/90)-0*(1/3))-ceil(((deg(atan(abs((#ppt_y-0.5)/(#ppt_x-0.5)))))/90)-1*(1/3)))))*#ppt_y&#10;"/>
                                          </p:val>
                                        </p:tav>
                                        <p:tav tm="40700">
                                          <p:val>
                                            <p:strVal val="#ppt_y-((floor(#ppt_y-0.5)+ceil(#ppt_y-0.5))*0.02)"/>
                                          </p:val>
                                        </p:tav>
                                        <p:tav tm="58900">
                                          <p:val>
                                            <p:strVal val="#ppt_y+((floor(#ppt_y-0.5)+ceil(#ppt_y-0.5))*0.03)"/>
                                          </p:val>
                                        </p:tav>
                                        <p:tav tm="80400">
                                          <p:val>
                                            <p:strVal val="#ppt_y-((floor(#ppt_y-0.5)+ceil(#ppt_y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2*(1/3))-ceil(((deg(atan(abs((#ppt_y-0.5)/(#ppt_x-0.5)))))/90)-3*(1/3)))))*((1+floor(#ppt_x-0.5))+(2*floor(#ppt_x-0.5)+1)*0.5*#ppt_w)+(1-(1-(ceil(((deg(atan(abs((#ppt_y-0.5)/(#ppt_x-0.5)))))/90)-2*(1/3))-ceil(((deg(atan(abs((#ppt_y-0.5)/(#ppt_x-0.5)))))/90)-3*(1/3)))))*#ppt_x&#10;"/>
                                          </p:val>
                                        </p:tav>
                                        <p:tav tm="40000">
                                          <p:val>
                                            <p:strVal val="#ppt_x-((floor(#ppt_x-0.5)+ceil(#ppt_x-0.5))*0.02)"/>
                                          </p:val>
                                        </p:tav>
                                        <p:tav tm="60400">
                                          <p:val>
                                            <p:strVal val="#ppt_x+((floor(#ppt_x-0.5)+ceil(#ppt_x-0.5))*0.03)"/>
                                          </p:val>
                                        </p:tav>
                                        <p:tav tm="80000">
                                          <p:val>
                                            <p:strVal val="#ppt_x-((floor(#ppt_x-0.5)+ceil(#ppt_x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9" grpId="0"/>
      <p:bldP spid="42" grpId="0"/>
      <p:bldP spid="45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部门工作</a:t>
            </a:r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5" name="矩形 6"/>
          <p:cNvSpPr>
            <a:spLocks noChangeArrowheads="1"/>
          </p:cNvSpPr>
          <p:nvPr/>
        </p:nvSpPr>
        <p:spPr bwMode="auto">
          <a:xfrm>
            <a:off x="880745" y="5182870"/>
            <a:ext cx="33496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ctr"/>
            <a:r>
              <a:rPr lang="en-US" altLang="zh-CN" sz="1600">
                <a:solidFill>
                  <a:schemeClr val="bg1"/>
                </a:solidFill>
                <a:sym typeface="+mn-ea"/>
              </a:rPr>
              <a:t>  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本学期</a:t>
            </a:r>
            <a:r>
              <a:rPr lang="zh-CN" altLang="en-US" sz="1600" kern="0" spc="15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一共举办了</a:t>
            </a:r>
            <a:r>
              <a:rPr lang="en-US" altLang="zh-CN" sz="1600" kern="0" spc="15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17</a:t>
            </a:r>
            <a:r>
              <a:rPr lang="zh-CN" altLang="en-US" sz="1600" kern="0" spc="15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场百场导航。线上共</a:t>
            </a:r>
            <a:r>
              <a:rPr lang="en-US" altLang="zh-CN" sz="1600" kern="0" spc="15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10</a:t>
            </a:r>
            <a:r>
              <a:rPr lang="zh-CN" altLang="en-US" sz="1600" kern="0" spc="15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次，线下共</a:t>
            </a:r>
            <a:r>
              <a:rPr lang="en-US" altLang="zh-CN" sz="1600" kern="0" spc="15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7</a:t>
            </a:r>
            <a:r>
              <a:rPr lang="zh-CN" altLang="en-US" sz="1600" kern="0" spc="15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次。</a:t>
            </a:r>
            <a:endParaRPr lang="zh-CN" altLang="en-US" sz="1600" kern="0" spc="15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algn="ctr"/>
            <a:r>
              <a:rPr lang="en-US" altLang="zh-CN" sz="1600" kern="0" spc="15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  </a:t>
            </a:r>
            <a:r>
              <a:rPr lang="zh-CN" altLang="en-US" sz="1600" kern="0" spc="15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其中</a:t>
            </a:r>
            <a:r>
              <a:rPr lang="en-US" altLang="zh-CN" sz="1600" kern="0" spc="15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“</a:t>
            </a:r>
            <a:r>
              <a:rPr lang="zh-CN" altLang="en-US" sz="1600" kern="0" spc="15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导师面对面</a:t>
            </a:r>
            <a:r>
              <a:rPr lang="en-US" altLang="zh-CN" sz="1600" kern="0" spc="15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”</a:t>
            </a:r>
            <a:r>
              <a:rPr lang="zh-CN" altLang="en-US" sz="1600" kern="0" spc="15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有</a:t>
            </a:r>
            <a:r>
              <a:rPr lang="en-US" altLang="zh-CN" sz="1600" kern="0" spc="15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12</a:t>
            </a:r>
            <a:r>
              <a:rPr lang="zh-CN" altLang="en-US" sz="1600" kern="0" spc="15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次，技能</a:t>
            </a:r>
            <a:r>
              <a:rPr lang="en-US" altLang="zh-CN" sz="1600" kern="0" spc="15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get</a:t>
            </a:r>
            <a:r>
              <a:rPr lang="zh-CN" altLang="en-US" sz="1600" kern="0" spc="15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坊</a:t>
            </a:r>
            <a:r>
              <a:rPr lang="en-US" altLang="zh-CN" sz="1600" kern="0" spc="15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1</a:t>
            </a:r>
            <a:r>
              <a:rPr lang="zh-CN" altLang="en-US" sz="1600" kern="0" spc="15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次，成长交流会</a:t>
            </a:r>
            <a:r>
              <a:rPr lang="en-US" altLang="zh-CN" sz="1600" kern="0" spc="15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4</a:t>
            </a:r>
            <a:r>
              <a:rPr lang="zh-CN" altLang="en-US" sz="1600" kern="0" spc="15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次</a:t>
            </a:r>
            <a:endParaRPr lang="zh-CN" altLang="en-US" sz="1600" kern="0" spc="15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6" name="矩形 7"/>
          <p:cNvSpPr>
            <a:spLocks noChangeArrowheads="1"/>
          </p:cNvSpPr>
          <p:nvPr/>
        </p:nvSpPr>
        <p:spPr bwMode="auto">
          <a:xfrm>
            <a:off x="1325880" y="4540250"/>
            <a:ext cx="2459990" cy="460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spAutoFit/>
          </a:bodyPr>
          <a:p>
            <a:pPr lvl="0" algn="ctr" fontAlgn="base">
              <a:buClrTx/>
              <a:buSzTx/>
              <a:buFontTx/>
              <a:defRPr/>
            </a:pP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百场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导航</a:t>
            </a:r>
            <a:endParaRPr lang="zh-CN" altLang="en-US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205" y="1270635"/>
            <a:ext cx="4370705" cy="2969260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4"/>
          <a:stretch>
            <a:fillRect/>
          </a:stretch>
        </p:blipFill>
        <p:spPr>
          <a:xfrm>
            <a:off x="5653405" y="3420745"/>
            <a:ext cx="4699000" cy="3022600"/>
          </a:xfrm>
          <a:prstGeom prst="rect">
            <a:avLst/>
          </a:prstGeom>
          <a:extLst>
            <wpswe:webExtensionRef xmlns:wpswe="http://www.wps.cn/officeDocument/2018/webExtension" r:id="rId3"/>
          </a:extLst>
        </p:spPr>
      </p:pic>
      <p:pic>
        <p:nvPicPr>
          <p:cNvPr id="14" name="图片 13"/>
          <p:cNvPicPr/>
          <p:nvPr/>
        </p:nvPicPr>
        <p:blipFill>
          <a:blip r:embed="rId7"/>
          <a:stretch>
            <a:fillRect/>
          </a:stretch>
        </p:blipFill>
        <p:spPr>
          <a:xfrm>
            <a:off x="5653405" y="232410"/>
            <a:ext cx="4699635" cy="3019425"/>
          </a:xfrm>
          <a:prstGeom prst="rect">
            <a:avLst/>
          </a:prstGeom>
          <a:extLst>
            <wpswe:webExtensionRef xmlns:wpswe="http://www.wps.cn/officeDocument/2018/webExtension" r:id="rId6"/>
          </a:extLst>
        </p:spPr>
      </p:pic>
    </p:spTree>
    <p:custDataLst>
      <p:tags r:id="rId8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02 </a:t>
            </a:r>
            <a:r>
              <a:rPr lang="zh-CN" altLang="en-US"/>
              <a:t>小组绩效</a:t>
            </a:r>
            <a:r>
              <a:rPr lang="zh-CN" altLang="en-US"/>
              <a:t>评定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小组绩效</a:t>
            </a:r>
            <a:r>
              <a:rPr lang="zh-CN" altLang="en-US"/>
              <a:t>评定</a:t>
            </a:r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1828800" y="1028700"/>
            <a:ext cx="8533765" cy="4799965"/>
          </a:xfrm>
          <a:prstGeom prst="rect">
            <a:avLst/>
          </a:prstGeom>
          <a:extLst>
            <wpswe:webExtensionRef xmlns:wpswe="http://www.wps.cn/officeDocument/2018/webExtension" r:id="rId2"/>
          </a:extLst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γ"/>
  <p:tag name="KSO_WM_UNIT_INDEX" val="1"/>
  <p:tag name="KSO_WM_UNIT_ID" val="_1*γ*1"/>
  <p:tag name="KSO_WM_UNIT_LAYERLEVEL" val="1"/>
  <p:tag name="KSO_WM_TAG_VERSION" val="1.0"/>
  <p:tag name="KSO_WM_BEAUTIFY_FLAG" val="#wm#"/>
  <p:tag name="KSO_WM_UNIT_LARGE_SHAPE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γ*1"/>
  <p:tag name="KSO_WM_UNIT_LAYERLEVEL" val="1"/>
  <p:tag name="KSO_WM_TAG_VERSION" val="1.0"/>
  <p:tag name="KSO_WM_BEAUTIFY_FLAG" val="#wm#"/>
  <p:tag name="KSO_WM_UNIT_TYPE" val="γ"/>
  <p:tag name="KSO_WM_UNIT_INDEX" val="1"/>
  <p:tag name="KSO_WM_UNIT_LARGE_SHAPE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background"/>
  <p:tag name="KSO_WM_TEMPLATE_INDEX" val="20191736"/>
</p:tagLst>
</file>

<file path=ppt/tags/tag172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background"/>
  <p:tag name="KSO_WM_TEMPLATE_INDEX" val="20191736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TAG_VERSION" val="1.0"/>
  <p:tag name="KSO_WM_BEAUTIFY_FLAG" val="#wm#"/>
  <p:tag name="KSO_WM_TEMPLATE_CATEGORY" val="background"/>
  <p:tag name="KSO_WM_TEMPLATE_INDEX" val="20191736"/>
  <p:tag name="KSO_WM_TEMPLATE_THUMBS_INDEX" val="1、2、3、4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γ"/>
  <p:tag name="KSO_WM_UNIT_INDEX" val="1"/>
  <p:tag name="KSO_WM_UNIT_ID" val="_1*γ*1"/>
  <p:tag name="KSO_WM_UNIT_LAYERLEVEL" val="1"/>
  <p:tag name="KSO_WM_TAG_VERSION" val="1.0"/>
  <p:tag name="KSO_WM_BEAUTIFY_FLAG" val="#wm#"/>
  <p:tag name="KSO_WM_UNIT_LARGE_SHAPE" val="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γ*1"/>
  <p:tag name="KSO_WM_UNIT_LAYERLEVEL" val="1"/>
  <p:tag name="KSO_WM_TAG_VERSION" val="1.0"/>
  <p:tag name="KSO_WM_BEAUTIFY_FLAG" val="#wm#"/>
  <p:tag name="KSO_WM_UNIT_TYPE" val="γ"/>
  <p:tag name="KSO_WM_UNIT_INDEX" val="1"/>
  <p:tag name="KSO_WM_UNIT_LARGE_SHAPE" val="1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γ*1"/>
  <p:tag name="KSO_WM_UNIT_LAYERLEVEL" val="1"/>
  <p:tag name="KSO_WM_TAG_VERSION" val="1.0"/>
  <p:tag name="KSO_WM_BEAUTIFY_FLAG" val="#wm#"/>
  <p:tag name="KSO_WM_UNIT_TYPE" val="γ"/>
  <p:tag name="KSO_WM_UNIT_INDEX" val="1"/>
  <p:tag name="KSO_WM_UNIT_LARGE_SHAPE" val="1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γ*1"/>
  <p:tag name="KSO_WM_UNIT_LAYERLEVEL" val="1"/>
  <p:tag name="KSO_WM_TAG_VERSION" val="1.0"/>
  <p:tag name="KSO_WM_BEAUTIFY_FLAG" val="#wm#"/>
  <p:tag name="KSO_WM_UNIT_TYPE" val="γ"/>
  <p:tag name="KSO_WM_UNIT_INDEX" val="1"/>
  <p:tag name="KSO_WM_UNIT_LARGE_SHAPE" val="1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background"/>
  <p:tag name="KSO_WM_TEMPLATE_INDEX" val="20191736"/>
</p:tagLst>
</file>

<file path=ppt/tags/tag344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background"/>
  <p:tag name="KSO_WM_TEMPLATE_INDEX" val="20191736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TAG_VERSION" val="1.0"/>
  <p:tag name="KSO_WM_BEAUTIFY_FLAG" val="#wm#"/>
  <p:tag name="KSO_WM_TEMPLATE_CATEGORY" val="background"/>
  <p:tag name="KSO_WM_TEMPLATE_INDEX" val="20191736"/>
  <p:tag name="KSO_WM_TEMPLATE_THUMBS_INDEX" val="1、2、3、4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γ"/>
  <p:tag name="KSO_WM_UNIT_INDEX" val="1"/>
  <p:tag name="KSO_WM_UNIT_ID" val="_1*γ*1"/>
  <p:tag name="KSO_WM_UNIT_LAYERLEVEL" val="1"/>
  <p:tag name="KSO_WM_TAG_VERSION" val="1.0"/>
  <p:tag name="KSO_WM_BEAUTIFY_FLAG" val="#wm#"/>
  <p:tag name="KSO_WM_UNIT_LARGE_SHA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</p:tagLst>
</file>

<file path=ppt/tags/tag391.xml><?xml version="1.0" encoding="utf-8"?>
<p:tagLst xmlns:p="http://schemas.openxmlformats.org/presentationml/2006/main">
  <p:tag name="KSO_WM_BEAUTIFY_FLAG" val="#wm#"/>
  <p:tag name="KSO_WM_TEMPLATE_CATEGORY" val="background"/>
  <p:tag name="KSO_WM_TEMPLATE_INDEX" val="20191736"/>
</p:tagLst>
</file>

<file path=ppt/tags/tag392.xml><?xml version="1.0" encoding="utf-8"?>
<p:tagLst xmlns:p="http://schemas.openxmlformats.org/presentationml/2006/main">
  <p:tag name="KSO_WM_UNIT_PLACING_PICTURE_USER_VIEWPORT" val="{&quot;height&quot;:4306,&quot;width&quot;:5209}"/>
</p:tagLst>
</file>

<file path=ppt/tags/tag393.xml><?xml version="1.0" encoding="utf-8"?>
<p:tagLst xmlns:p="http://schemas.openxmlformats.org/presentationml/2006/main">
  <p:tag name="KSO_WM_BEAUTIFY_FLAG" val="#wm#"/>
  <p:tag name="KSO_WM_TEMPLATE_CATEGORY" val="background"/>
  <p:tag name="KSO_WM_TEMPLATE_INDEX" val="20191736"/>
</p:tagLst>
</file>

<file path=ppt/tags/tag394.xml><?xml version="1.0" encoding="utf-8"?>
<p:tagLst xmlns:p="http://schemas.openxmlformats.org/presentationml/2006/main">
  <p:tag name="KSO_WM_BEAUTIFY_FLAG" val="#wm#"/>
  <p:tag name="KSO_WM_TEMPLATE_CATEGORY" val="background"/>
  <p:tag name="KSO_WM_TEMPLATE_INDEX" val="20191736"/>
</p:tagLst>
</file>

<file path=ppt/tags/tag395.xml><?xml version="1.0" encoding="utf-8"?>
<p:tagLst xmlns:p="http://schemas.openxmlformats.org/presentationml/2006/main">
  <p:tag name="KSO_WM_BEAUTIFY_FLAG" val="#wm#"/>
  <p:tag name="KSO_WM_TEMPLATE_CATEGORY" val="background"/>
  <p:tag name="KSO_WM_TEMPLATE_INDEX" val="20191736"/>
</p:tagLst>
</file>

<file path=ppt/tags/tag396.xml><?xml version="1.0" encoding="utf-8"?>
<p:tagLst xmlns:p="http://schemas.openxmlformats.org/presentationml/2006/main">
  <p:tag name="KSO_WM_BEAUTIFY_FLAG" val="#wm#"/>
  <p:tag name="KSO_WM_TEMPLATE_CATEGORY" val="background"/>
  <p:tag name="KSO_WM_TEMPLATE_INDEX" val="20191736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BEAUTIFY_FLAG" val="#wm#"/>
  <p:tag name="KSO_WM_TEMPLATE_CATEGORY" val="background"/>
  <p:tag name="KSO_WM_TEMPLATE_INDEX" val="20191736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γ*1"/>
  <p:tag name="KSO_WM_UNIT_LAYERLEVEL" val="1"/>
  <p:tag name="KSO_WM_TAG_VERSION" val="1.0"/>
  <p:tag name="KSO_WM_BEAUTIFY_FLAG" val="#wm#"/>
  <p:tag name="KSO_WM_UNIT_TYPE" val="γ"/>
  <p:tag name="KSO_WM_UNIT_INDEX" val="1"/>
  <p:tag name="KSO_WM_UNIT_LARGE_SHAPE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γ*1"/>
  <p:tag name="KSO_WM_UNIT_LAYERLEVEL" val="1"/>
  <p:tag name="KSO_WM_TAG_VERSION" val="1.0"/>
  <p:tag name="KSO_WM_BEAUTIFY_FLAG" val="#wm#"/>
  <p:tag name="KSO_WM_UNIT_TYPE" val="γ"/>
  <p:tag name="KSO_WM_UNIT_INDEX" val="1"/>
  <p:tag name="KSO_WM_UNIT_LARGE_SHAPE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2_Office 主题​​">
  <a:themeElements>
    <a:clrScheme name="自定义 1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BF00"/>
      </a:accent1>
      <a:accent2>
        <a:srgbClr val="00B0F0"/>
      </a:accent2>
      <a:accent3>
        <a:srgbClr val="E53A45"/>
      </a:accent3>
      <a:accent4>
        <a:srgbClr val="EA8041"/>
      </a:accent4>
      <a:accent5>
        <a:srgbClr val="256A8C"/>
      </a:accent5>
      <a:accent6>
        <a:srgbClr val="96353B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主题​​">
  <a:themeElements>
    <a:clrScheme name="自定义 1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BF00"/>
      </a:accent1>
      <a:accent2>
        <a:srgbClr val="00B0F0"/>
      </a:accent2>
      <a:accent3>
        <a:srgbClr val="E53A45"/>
      </a:accent3>
      <a:accent4>
        <a:srgbClr val="EA8041"/>
      </a:accent4>
      <a:accent5>
        <a:srgbClr val="256A8C"/>
      </a:accent5>
      <a:accent6>
        <a:srgbClr val="96353B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package" Target="../embeddings/Workbook1.xlsx"/></Relationships>
</file>

<file path=ppt/webExtensions/_rels/webExtension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package" Target="../embeddings/Workbook2.xlsx"/></Relationships>
</file>

<file path=ppt/webExtensions/_rels/webExtension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package" Target="../embeddings/Workbook3.xlsx"/></Relationships>
</file>

<file path=ppt/webExtensions/_rels/webExtension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package" Target="../embeddings/Workbook4.xlsx"/></Relationships>
</file>

<file path=ppt/webExtensions/_rels/webExtension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package" Target="../embeddings/Workbook5.xlsx"/></Relationships>
</file>

<file path=ppt/webExtensions/_rels/webExtension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package" Target="../embeddings/Workbook6.xlsx"/></Relationships>
</file>

<file path=ppt/webExtensions/webExtension1.xml><?xml version="1.0" encoding="utf-8"?>
<wpswe:webExtension xmlns:wpswe="http://www.wps.cn/officeDocument/2018/webExtension">
  <wpswe:extSource id="dschart" version="1.0"/>
  <wpswe:properties>
    <wpswe:property key="DiscardFirstCodeChange" value="0"/>
    <wpswe:property key="autoSnapshot" value="0"/>
    <wpswe:property key="dschart" value="{&quot;dschart_data&quot;:{&quot;blockId&quot;:&quot;161249688700346085&quot;,&quot;chart_type&quot;:&quot;柱状图&quot;,&quot;classifty_type&quot;:[&quot;比较类&quot;],&quot;dataSrc&quot;:{&quot;data&quot;:[[[&quot;年级&quot;,&quot;小组成员分配&quot;],[&quot;原部员&quot;,&quot;3&quot;],[&quot;新部员&quot;,&quot;4&quot;],[&quot;学业部&quot;,&quot;5&quot;],[&quot;文宣部&quot;,&quot;2&quot;]]],&quot;dataType&quot;:&quot;obejct-table&quot;,&quot;download&quot;:false,&quot;srcType&quot;:&quot;local&quot;,&quot;url&quot;:&quot;&quot;},&quot;function_type&quot;:[&quot;柱形图&quot;],&quot;gif&quot;:&quot;//web.docer.wpscdn.cn/docer/ds-page/images/444734748594536323.gif?imageView2/2/w/500/quality/90&quot;,&quot;isFree&quot;:&quot;0&quot;,&quot;label&quot;:&quot;&lt;e-barbasic-chart&gt;&quot;,&quot;projectId&quot;:&quot;444734748594536323&quot;,&quot;props&quot;:{&quot;animation&quot;:{&quot;duration&quot;:&quot;2&quot;,&quot;easeStyle&quot;:&quot;&quot;,&quot;endPause&quot;:&quot;1&quot;,&quot;moveOptions&quot;:[&quot;纵向整体拉伸&quot;,&quot;纵向分组拉伸&quot;,&quot;纵向分类拉伸&quot;,&quot;横向分组展开&quot;,&quot;横向同步展开&quot;,&quot;横向分类展开&quot;],&quot;moveStyle&quot;:&quot;纵向整体拉伸&quot;,&quot;startDelay&quot;:&quot;0&quot;,&quot;transition&quot;:true},&quot;axis&quot;:{&quot;grid&quot;:{&quot;color&quot;:&quot;#e9e9e9&quot;,&quot;gridLineWidth&quot;:&quot;1&quot;,&quot;lineStyle&quot;:&quot;dashline&quot;,&quot;show&quot;:&quot;x&quot;},&quot;x&quot;:{&quot;axisColor&quot;:&quot;#bfbfbf&quot;,&quot;axisLineWidth&quot;:&quot;1&quot;,&quot;axisShow&quot;:true,&quot;labelAngle&quot;:&quot;0&quot;,&quot;labelDirection&quot;:&quot;自动&quot;,&quot;labelDirectionOptions&quot;:[&quot;自动&quot;,&quot;横排&quot;,&quot;竖排&quot;],&quot;labelShow&quot;:true,&quot;name&quot;:&quot;&quot;},&quot;y&quot;:{&quot;axisColor&quot;:&quot;#bfbfbf&quot;,&quot;axisLineWidth&quot;:&quot;1&quot;,&quot;axisShow&quot;:false,&quot;labelShow&quot;:true,&quot;labelSuffix&quot;:&quot;&quot;,&quot;name&quot;:&quot;&quot;,&quot;range&quot;:[],&quot;stepOfLabel&quot;:&quot;&quot;}},&quot;backgroundColor&quot;:&quot;&quot;,&quot;colors&quot;:{&quot;colorControlers&quot;:[&quot;multiple&quot;],&quot;list&quot;:[0],&quot;type&quot;:&quot;multiple&quot;},&quot;display&quot;:{&quot;bar4CornerRadius&quot;:[0,0,0,0],&quot;barWidthPercent&quot;:&quot;0.5&quot;,&quot;borderColor&quot;:&quot;&quot;,&quot;borderWidth&quot;:&quot;0&quot;,&quot;fillOpacity&quot;:&quot;1&quot;},&quot;font&quot;:{&quot;color&quot;:&quot;#545454&quot;,&quot;fontFamily&quot;:&quot;黑体&quot;,&quot;fontSize&quot;:&quot;14&quot;},&quot;label&quot;:{&quot;display&quot;:false,&quot;positionChoice&quot;:&quot;上面&quot;,&quot;positionOptions&quot;:[&quot;上面&quot;,&quot;内部居下&quot;],&quot;suffix&quot;:&quot;&quot;,&quot;textLabel&quot;:{&quot;color&quot;:&quot;#545454&quot;,&quot;fontFamily&quot;:&quot;黑体&quot;,&quot;fontSize&quot;:&quot;14&quot;}},&quot;legend&quot;:{&quot;color&quot;:[&quot;#545454&quot;],&quot;fontFamily&quot;:[&quot;黑体&quot;],&quot;fontSize&quot;:&quot;14&quot;,&quot;lineHeight&quot;:&quot;15&quot;,&quot;show&quot;:true,&quot;style&quot;:&quot;&quot;,&quot;styleOptions&quot;:[],&quot;xPosition&quot;:&quot;center&quot;,&quot;yPosition&quot;:&quot;bottom&quot;},&quot;logoDisplay&quot;:{&quot;bottomLineHeight&quot;:&quot;15&quot;,&quot;imgHeight&quot;:&quot;32&quot;,&quot;imgUrl&quot;:&quot;https://ss1.dydata.io/newchartLogo.png&quot;,&quot;show&quot;:true,&quot;topLineHeight&quot;:&quot;11&quot;},&quot;map&quot;:[[{&quot;allowType&quot;:[&quot;string&quot;],&quot;configurable&quot;:false,&quot;function&quot;:&quot;objCol&quot;,&quot;index&quot;:0,&quot;isLegend&quot;:false,&quot;name&quot;:&quot;X轴对象&quot;},{&quot;allowType&quot;:[&quot;number&quot;],&quot;configurable&quot;:true,&quot;function&quot;:&quot;vCol&quot;,&quot;index&quot;:1,&quot;isLegend&quot;:false,&quot;name&quot;:&quot;数值列&quot;}]],&quot;numberFormat&quot;:{&quot;decimalPlaces&quot;:&quot;&quot;,&quot;style&quot;:&quot;1000.00&quot;},&quot;paddings&quot;:{&quot;bottom&quot;:&quot;33&quot;,&quot;chartBottom&quot;:&quot;5&quot;,&quot;left&quot;:&quot;24&quot;,&quot;right&quot;:&quot;24&quot;,&quot;top&quot;:&quot;24&quot;},&quot;publishDisplay&quot;:{&quot;color&quot;:&quot;#878787&quot;,&quot;fontFamily&quot;:&quot;黑体&quot;,&quot;fontSize&quot;:&quot;14&quot;,&quot;show&quot;:true,&quot;text&quot;:&quot;镝数出品&quot;},&quot;shadow&quot;:{&quot;display&quot;:false,&quot;shadowAngle&quot;:&quot;45&quot;,&quot;shadowBlur&quot;:&quot;5&quot;,&quot;shadowColor&quot;:&quot;#c6c6c6&quot;,&quot;shadowOpacity&quot;:&quot;100&quot;,&quot;shadowRadius&quot;:&quot;3&quot;},&quot;size&quot;:{&quot;height&quot;:243.47826086956525,&quot;ratio&quot;:&quot;&quot;,&quot;rotate&quot;:0,&quot;width&quot;:524.6376811594203},&quot;sourceDisplay&quot;:{&quot;color&quot;:&quot;#878787&quot;,&quot;fontFamily&quot;:&quot;黑体&quot;,&quot;fontSize&quot;:&quot;14&quot;,&quot;show&quot;:false,&quot;text&quot;:&quot;数据来源：示例数据&quot;,&quot;topLineHeight&quot;:&quot;15&quot;,&quot;xPosition&quot;:&quot;left&quot;,&quot;yPosition&quot;:&quot;bottom&quot;},&quot;titleDisplay&quot;:{&quot;color&quot;:&quot;#4c4c4c&quot;,&quot;fontFamily&quot;:&quot;黑体&quot;,&quot;fontSize&quot;:&quot;36&quot;,&quot;lineHeight&quot;:&quot;10&quot;,&quot;show&quot;:false,&quot;text&quot;:&quot;2018年全国各地区销售额情况&quot;,&quot;totalHeight&quot;:&quot;39&quot;,&quot;xPosition&quot;:&quot;left&quot;,&quot;yPosition&quot;:&quot;top&quot;},&quot;tooltip&quot;:true,&quot;unitDisplay&quot;:{&quot;bottomLineHeight&quot;:&quot;15&quot;,&quot;color&quot;:&quot;#878787&quot;,&quot;fontFamily&quot;:&quot;黑体&quot;,&quot;fontSize&quot;:&quot;14&quot;,&quot;show&quot;:false,&quot;text&quot;:&quot;单位：万元&quot;,&quot;xPosition&quot;:&quot;left&quot;,&quot;yPosition&quot;:&quot;top&quot;},&quot;watermarkDisplay&quot;:{&quot;imgHeight&quot;:&quot;80&quot;,&quot;imgUrl&quot;:&quot;https://ss1.dydata.io/newchartWatermark.png&quot;,&quot;imgWidth&quot;:&quot;80&quot;,&quot;show&quot;:false}},&quot;templateId&quot;:&quot;444734748594536323&quot;,&quot;templateSwitch&quot;:&quot;cross&quot;,&quot;theme&quot;:{&quot;axis&quot;:{&quot;color&quot;:&quot;#a1a1a1&quot;},&quot;backgroundColor&quot;:&quot;#FFFFFF&quot;,&quot;colors&quot;:[&quot;#5AAEF3&quot;,&quot;#62D9AD&quot;,&quot;#5B6E96&quot;,&quot;#a8dffa&quot;,&quot;#ffdc4c&quot;,&quot;#FF974C&quot;,&quot;#E65A56&quot;,&quot;#6D61E4&quot;,&quot;#4A6FE2&quot;,&quot;#6D9AE7&quot;,&quot;#23C2DB&quot;,&quot;#D4EC59&quot;,&quot;#FFE88E&quot;,&quot;#FEB64D&quot;,&quot;#FB6E6C&quot;],&quot;fonts&quot;:{&quot;accessoryColor&quot;:&quot;#878787&quot;,&quot;color&quot;:&quot;#545454&quot;,&quot;fontFamily&quot;:&quot;黑体&quot;,&quot;fontSize&quot;:&quot;14&quot;},&quot;grid&quot;:{&quot;color&quot;:&quot;#ccc&quot;},&quot;name&quot;:&quot;默认主题&quot;,&quot;price&quot;:&quot;0.0&quot;,&quot;shapeColor&quot;:1,&quot;themeId&quot;:&quot;18&quot;,&quot;titleFont&quot;:{&quot;color&quot;:&quot;#4c4c4c&quot;,&quot;fontFamily&quot;:&quot;黑体&quot;,&quot;fontSize&quot;:&quot;36&quot;}},&quot;thumb&quot;:&quot;//web.docer.wpscdn.cn/docer/ds-page/images/S9mQy7TtDPRefubPR9f5hY.CBEB17BE.jpg?imageView2/2/w/500/quality/90&quot;,&quot;title&quot;:&quot;基础柱状图&quot;,&quot;type&quot;:&quot;chart&quot;},&quot;dschart_id&quot;:&quot;444734748594536323&quot;,&quot;id&quot;:&quot;40&quot;}"/>
    <wpswe:property key="isUseCommonErrorPage" value="false"/>
    <wpswe:property key="loadingImage" value="res:/icons/DsWebShapeDefaultPage.svg"/>
  </wpswe:properties>
  <wpswe:watchingCache>
    <wpswe:linkPath>C:/Users/Jack/AppData/Local/Temp/wps.RhCKDm/Workbook2.xlsx</wpswe:linkPath>
  </wpswe:watchingCache>
  <wpswe:snapshot xmlns:r="http://schemas.openxmlformats.org/officeDocument/2006/relationships" r:embed="rId2"/>
  <wpswe:externalData xmlns:r="http://schemas.openxmlformats.org/officeDocument/2006/relationships" r:id="rId1"/>
  <wpswe:url>https://clientweb.docer.wps.cn/ds/1.0.0/webShapeView?id=40&amp;dschart_id=444734748594536323&amp;from=chartwins&amp;productEntry=insert&amp;sceneEntry=rec&amp;flag=1003</wpswe:url>
  <wpswe:constantSnapshot>false</wpswe:constantSnapshot>
</wpswe:webExtension>
</file>

<file path=ppt/webExtensions/webExtension2.xml><?xml version="1.0" encoding="utf-8"?>
<wpswe:webExtension xmlns:wpswe="http://www.wps.cn/officeDocument/2018/webExtension">
  <wpswe:extSource id="dschart" version="1.0"/>
  <wpswe:properties>
    <wpswe:property key="DiscardFirstCodeChange" value="0"/>
    <wpswe:property key="autoSnapshot" value="0"/>
    <wpswe:property key="dschart" value="{&quot;dschart_data&quot;:{&quot;blockId&quot;:&quot;161249688700346085&quot;,&quot;chart_type&quot;:&quot;柱状图&quot;,&quot;classifty_type&quot;:[&quot;比较类&quot;],&quot;dataSrc&quot;:{&quot;data&quot;:[[[&quot;年级&quot;,&quot;学业部核心成员数&quot;],[&quot;20级&quot;,&quot;2&quot;],[&quot;21级&quot;,&quot;15&quot;],[&quot;22级&quot;,&quot;14&quot;]]],&quot;dataType&quot;:&quot;obejct-table&quot;,&quot;download&quot;:false,&quot;srcType&quot;:&quot;local&quot;,&quot;url&quot;:&quot;&quot;},&quot;function_type&quot;:[&quot;柱形图&quot;],&quot;gif&quot;:&quot;//web.docer.wpscdn.cn/docer/ds-page/images/444734748594536323.gif?imageView2/2/w/500/quality/90&quot;,&quot;isFree&quot;:&quot;0&quot;,&quot;label&quot;:&quot;&lt;e-barbasic-chart&gt;&quot;,&quot;projectId&quot;:&quot;444734748594536323&quot;,&quot;props&quot;:{&quot;animation&quot;:{&quot;duration&quot;:&quot;2&quot;,&quot;easeStyle&quot;:&quot;&quot;,&quot;endPause&quot;:&quot;1&quot;,&quot;moveOptions&quot;:[&quot;纵向整体拉伸&quot;,&quot;纵向分组拉伸&quot;,&quot;纵向分类拉伸&quot;,&quot;横向分组展开&quot;,&quot;横向同步展开&quot;,&quot;横向分类展开&quot;],&quot;moveStyle&quot;:&quot;纵向整体拉伸&quot;,&quot;startDelay&quot;:&quot;0&quot;,&quot;transition&quot;:true},&quot;axis&quot;:{&quot;grid&quot;:{&quot;color&quot;:&quot;#e9e9e9&quot;,&quot;gridLineWidth&quot;:&quot;1&quot;,&quot;lineStyle&quot;:&quot;dashline&quot;,&quot;show&quot;:&quot;x&quot;},&quot;x&quot;:{&quot;axisColor&quot;:&quot;#bfbfbf&quot;,&quot;axisLineWidth&quot;:&quot;1&quot;,&quot;axisShow&quot;:true,&quot;labelAngle&quot;:&quot;0&quot;,&quot;labelDirection&quot;:&quot;自动&quot;,&quot;labelDirectionOptions&quot;:[&quot;自动&quot;,&quot;横排&quot;,&quot;竖排&quot;],&quot;labelShow&quot;:true,&quot;name&quot;:&quot;&quot;},&quot;y&quot;:{&quot;axisColor&quot;:&quot;#bfbfbf&quot;,&quot;axisLineWidth&quot;:&quot;1&quot;,&quot;axisShow&quot;:false,&quot;labelShow&quot;:true,&quot;labelSuffix&quot;:&quot;&quot;,&quot;name&quot;:&quot;&quot;,&quot;range&quot;:[],&quot;stepOfLabel&quot;:&quot;&quot;}},&quot;backgroundColor&quot;:&quot;&quot;,&quot;colors&quot;:{&quot;colorControlers&quot;:[&quot;multiple&quot;],&quot;list&quot;:[0],&quot;type&quot;:&quot;multiple&quot;},&quot;display&quot;:{&quot;bar4CornerRadius&quot;:[0,0,0,0],&quot;barWidthPercent&quot;:&quot;0.5&quot;,&quot;borderColor&quot;:&quot;&quot;,&quot;borderWidth&quot;:&quot;0&quot;,&quot;fillOpacity&quot;:&quot;1&quot;},&quot;font&quot;:{&quot;color&quot;:&quot;#545454&quot;,&quot;fontFamily&quot;:&quot;黑体&quot;,&quot;fontSize&quot;:&quot;14&quot;},&quot;label&quot;:{&quot;display&quot;:false,&quot;positionChoice&quot;:&quot;上面&quot;,&quot;positionOptions&quot;:[&quot;上面&quot;,&quot;内部居下&quot;],&quot;suffix&quot;:&quot;&quot;,&quot;textLabel&quot;:{&quot;color&quot;:&quot;#545454&quot;,&quot;fontFamily&quot;:&quot;黑体&quot;,&quot;fontSize&quot;:&quot;14&quot;}},&quot;legend&quot;:{&quot;color&quot;:[&quot;#545454&quot;],&quot;fontFamily&quot;:[&quot;黑体&quot;],&quot;fontSize&quot;:&quot;14&quot;,&quot;lineHeight&quot;:&quot;15&quot;,&quot;show&quot;:true,&quot;style&quot;:&quot;&quot;,&quot;styleOptions&quot;:[],&quot;xPosition&quot;:&quot;center&quot;,&quot;yPosition&quot;:&quot;bottom&quot;},&quot;logoDisplay&quot;:{&quot;bottomLineHeight&quot;:&quot;15&quot;,&quot;imgHeight&quot;:&quot;32&quot;,&quot;imgUrl&quot;:&quot;https://ss1.dydata.io/newchartLogo.png&quot;,&quot;show&quot;:true,&quot;topLineHeight&quot;:&quot;11&quot;},&quot;map&quot;:[[{&quot;allowType&quot;:[&quot;string&quot;],&quot;configurable&quot;:false,&quot;function&quot;:&quot;objCol&quot;,&quot;index&quot;:0,&quot;isLegend&quot;:false,&quot;name&quot;:&quot;X轴对象&quot;},{&quot;allowType&quot;:[&quot;number&quot;],&quot;configurable&quot;:true,&quot;function&quot;:&quot;vCol&quot;,&quot;index&quot;:1,&quot;isLegend&quot;:false,&quot;name&quot;:&quot;数值列&quot;}]],&quot;numberFormat&quot;:{&quot;decimalPlaces&quot;:&quot;&quot;,&quot;style&quot;:&quot;1000.00&quot;},&quot;paddings&quot;:{&quot;bottom&quot;:&quot;33&quot;,&quot;chartBottom&quot;:&quot;5&quot;,&quot;left&quot;:&quot;24&quot;,&quot;right&quot;:&quot;24&quot;,&quot;top&quot;:&quot;24&quot;},&quot;publishDisplay&quot;:{&quot;color&quot;:&quot;#878787&quot;,&quot;fontFamily&quot;:&quot;黑体&quot;,&quot;fontSize&quot;:&quot;14&quot;,&quot;show&quot;:true,&quot;text&quot;:&quot;镝数出品&quot;},&quot;shadow&quot;:{&quot;display&quot;:false,&quot;shadowAngle&quot;:&quot;45&quot;,&quot;shadowBlur&quot;:&quot;5&quot;,&quot;shadowColor&quot;:&quot;#c6c6c6&quot;,&quot;shadowOpacity&quot;:&quot;100&quot;,&quot;shadowRadius&quot;:&quot;3&quot;},&quot;size&quot;:{&quot;height&quot;:235.39823008849558,&quot;ratio&quot;:&quot;&quot;,&quot;rotate&quot;:0,&quot;width&quot;:520.3539823008849},&quot;sourceDisplay&quot;:{&quot;color&quot;:&quot;#878787&quot;,&quot;fontFamily&quot;:&quot;黑体&quot;,&quot;fontSize&quot;:&quot;14&quot;,&quot;show&quot;:false,&quot;text&quot;:&quot;数据来源：示例数据&quot;,&quot;topLineHeight&quot;:&quot;15&quot;,&quot;xPosition&quot;:&quot;left&quot;,&quot;yPosition&quot;:&quot;bottom&quot;},&quot;titleDisplay&quot;:{&quot;color&quot;:&quot;#4c4c4c&quot;,&quot;fontFamily&quot;:&quot;黑体&quot;,&quot;fontSize&quot;:&quot;36&quot;,&quot;lineHeight&quot;:&quot;10&quot;,&quot;show&quot;:false,&quot;text&quot;:&quot;2018年全国各地区销售额情况&quot;,&quot;totalHeight&quot;:&quot;39&quot;,&quot;xPosition&quot;:&quot;left&quot;,&quot;yPosition&quot;:&quot;top&quot;},&quot;tooltip&quot;:true,&quot;unitDisplay&quot;:{&quot;bottomLineHeight&quot;:&quot;15&quot;,&quot;color&quot;:&quot;#878787&quot;,&quot;fontFamily&quot;:&quot;黑体&quot;,&quot;fontSize&quot;:&quot;14&quot;,&quot;show&quot;:false,&quot;text&quot;:&quot;单位：万元&quot;,&quot;xPosition&quot;:&quot;left&quot;,&quot;yPosition&quot;:&quot;top&quot;},&quot;watermarkDisplay&quot;:{&quot;imgHeight&quot;:&quot;80&quot;,&quot;imgUrl&quot;:&quot;https://ss1.dydata.io/newchartWatermark.png&quot;,&quot;imgWidth&quot;:&quot;80&quot;,&quot;show&quot;:false}},&quot;templateId&quot;:&quot;444734748594536323&quot;,&quot;templateSwitch&quot;:&quot;cross&quot;,&quot;theme&quot;:{&quot;axis&quot;:{&quot;color&quot;:&quot;#a1a1a1&quot;},&quot;backgroundColor&quot;:&quot;#FFFFFF&quot;,&quot;colors&quot;:[&quot;#5AAEF3&quot;,&quot;#62D9AD&quot;,&quot;#5B6E96&quot;,&quot;#a8dffa&quot;,&quot;#ffdc4c&quot;,&quot;#FF974C&quot;,&quot;#E65A56&quot;,&quot;#6D61E4&quot;,&quot;#4A6FE2&quot;,&quot;#6D9AE7&quot;,&quot;#23C2DB&quot;,&quot;#D4EC59&quot;,&quot;#FFE88E&quot;,&quot;#FEB64D&quot;,&quot;#FB6E6C&quot;],&quot;fonts&quot;:{&quot;accessoryColor&quot;:&quot;#878787&quot;,&quot;color&quot;:&quot;#545454&quot;,&quot;fontFamily&quot;:&quot;黑体&quot;,&quot;fontSize&quot;:&quot;14&quot;},&quot;grid&quot;:{&quot;color&quot;:&quot;#ccc&quot;},&quot;name&quot;:&quot;默认主题&quot;,&quot;price&quot;:&quot;0.0&quot;,&quot;shapeColor&quot;:1,&quot;themeId&quot;:&quot;18&quot;,&quot;titleFont&quot;:{&quot;color&quot;:&quot;#4c4c4c&quot;,&quot;fontFamily&quot;:&quot;黑体&quot;,&quot;fontSize&quot;:&quot;36&quot;}},&quot;thumb&quot;:&quot;//web.docer.wpscdn.cn/docer/ds-page/images/S9mQy7TtDPRefubPR9f5hY.CBEB17BE.jpg?imageView2/2/w/500/quality/90&quot;,&quot;title&quot;:&quot;基础柱状图&quot;,&quot;type&quot;:&quot;chart&quot;},&quot;dschart_id&quot;:&quot;444734748594536323&quot;,&quot;id&quot;:&quot;40&quot;}"/>
    <wpswe:property key="isUseCommonErrorPage" value="false"/>
    <wpswe:property key="loadingImage" value="res:/icons/DsWebShapeDefaultPage.svg"/>
  </wpswe:properties>
  <wpswe:watchingCache>
    <wpswe:linkPath>C:/Users/Jack/AppData/Local/Temp/wps.PyeFqG/WebExtensionDataSource3 in Wps.xlsx</wpswe:linkPath>
  </wpswe:watchingCache>
  <wpswe:snapshot xmlns:r="http://schemas.openxmlformats.org/officeDocument/2006/relationships" r:embed="rId2"/>
  <wpswe:externalData xmlns:r="http://schemas.openxmlformats.org/officeDocument/2006/relationships" r:id="rId1"/>
  <wpswe:url>https://clientweb.docer.wps.cn/ds/1.0.0/webShapeView?id=40&amp;dschart_id=444734748594536323&amp;from=chartwins&amp;productEntry=insert&amp;sceneEntry=rec&amp;flag=1003</wpswe:url>
  <wpswe:constantSnapshot>false</wpswe:constantSnapshot>
</wpswe:webExtension>
</file>

<file path=ppt/webExtensions/webExtension3.xml><?xml version="1.0" encoding="utf-8"?>
<wpswe:webExtension xmlns:wpswe="http://www.wps.cn/officeDocument/2018/webExtension">
  <wpswe:extSource id="dschart" version="1.0"/>
  <wpswe:properties>
    <wpswe:property key="DiscardFirstCodeChange" value="0"/>
    <wpswe:property key="autoSnapshot" value="0"/>
    <wpswe:property key="dschart" value="{&quot;dschart_data&quot;:{&quot;blockId&quot;:&quot;164758982116793344&quot;,&quot;chart_type&quot;:&quot;饼图&quot;,&quot;classifty_type&quot;:[&quot;占比类&quot;],&quot;dataSrc&quot;:{&quot;data&quot;:[[[&quot;受教育水平&quot;,&quot;占比（%）&quot;],[&quot;回复并同意&quot;,&quot;19&quot;],[&quot;回复但婉拒&quot;,&quot;6&quot;],[&quot;未回复&quot;,&quot;13&quot;]]],&quot;dataType&quot;:&quot;obejct-table&quot;,&quot;download&quot;:false,&quot;srcType&quot;:&quot;local&quot;,&quot;url&quot;:&quot;&quot;},&quot;function_type&quot;:[&quot;饼图&quot;],&quot;gif&quot;:&quot;https://image.dycharts.com/444746070325460997.gif?imageView2/2/w/500/quality/90&quot;,&quot;isFree&quot;:&quot;0&quot;,&quot;label&quot;:&quot;&lt;e-piebasic-chart&gt;&quot;,&quot;position&quot;:{&quot;left&quot;:0,&quot;top&quot;:0},&quot;price&quot;:0,&quot;projectId&quot;:&quot;164759430046172228&quot;,&quot;props&quot;:{&quot;animation&quot;:{&quot;duration&quot;:&quot;1.5&quot;,&quot;easeStyle&quot;:&quot;&quot;,&quot;endPause&quot;:&quot;1&quot;,&quot;moveOptions&quot;:[&quot;轮子&quot;,&quot;百叶窗&quot;,&quot;折扇&quot;,&quot;径向展开&quot;],&quot;moveStyle&quot;:&quot;轮子&quot;,&quot;startDelay&quot;:&quot;0&quot;,&quot;transition&quot;:true},&quot;backgroundColor&quot;:&quot;&quot;,&quot;colors&quot;:{&quot;colorControlers&quot;:[&quot;multiple&quot;,&quot;linear&quot;],&quot;list&quot;:[0,1,2],&quot;type&quot;:&quot;multiple&quot;},&quot;display&quot;:{&quot;borderColor&quot;:&quot;#FFFFFF&quot;,&quot;borderWidth&quot;:2.5,&quot;cornerRadius&quot;:0,&quot;fillOpacity&quot;:1,&quot;gapPercentage&quot;:0.8,&quot;innerRadiusRatio&quot;:0.046},&quot;label&quot;:{&quot;contentChoice&quot;:[&quot;百分比&quot;],&quot;contentOption&quot;:[&quot;名称&quot;,&quot;百分比&quot;,&quot;数值&quot;],&quot;display&quot;:true,&quot;positionChoice&quot;:&quot;内部周向&quot;,&quot;positionOptions&quot;:[&quot;内部周向&quot;,&quot;内部水平&quot;,&quot;外部&quot;],&quot;suffix&quot;:&quot;&quot;,&quot;textLabel&quot;:{&quot;color&quot;:&quot;#ffffffff&quot;,&quot;fontFamily&quot;:&quot;OPPOSans-M&quot;,&quot;fontSize&quot;:&quot;20&quot;}},&quot;legend&quot;:{&quot;color&quot;:[&quot;#545454&quot;],&quot;fontFamily&quot;:&quot;OPPOSans-M&quot;,&quot;fontSize&quot;:&quot;14&quot;,&quot;lineHeight&quot;:&quot;15&quot;,&quot;show&quot;:true,&quot;style&quot;:&quot;&quot;,&quot;styleOptions&quot;:[],&quot;xPosition&quot;:&quot;center&quot;,&quot;yPosition&quot;:&quot;bottom&quot;},&quot;logoDisplay&quot;:{&quot;bottomLineHeight&quot;:&quot;15&quot;,&quot;imgHeight&quot;:&quot;32&quot;,&quot;imgUrl&quot;:&quot;https://ss1.dycharts.com/newchartLogo.png&quot;,&quot;show&quot;:false,&quot;topLineHeight&quot;:&quot;11&quot;},&quot;map&quot;:[[{&quot;allowType&quot;:[&quot;string&quot;],&quot;configurable&quot;:false,&quot;function&quot;:&quot;objCol&quot;,&quot;index&quot;:0,&quot;isLegend&quot;:true,&quot;name&quot;:&quot;名称&quot;},{&quot;allowType&quot;:[&quot;number&quot;],&quot;configurable&quot;:false,&quot;function&quot;:&quot;vCol&quot;,&quot;index&quot;:1,&quot;isLegend&quot;:false,&quot;name&quot;:&quot;值&quot;}]],&quot;numberFormat&quot;:{&quot;decimalPlaces&quot;:&quot;&quot;,&quot;style&quot;:&quot;1000.00&quot;},&quot;paddings&quot;:{&quot;bottom&quot;:&quot;23&quot;,&quot;chartBottom&quot;:&quot;5&quot;,&quot;left&quot;:&quot;24&quot;,&quot;right&quot;:&quot;24&quot;,&quot;top&quot;:&quot;20&quot;},&quot;publishDisplay&quot;:{&quot;color&quot;:&quot;#878787&quot;,&quot;fontFamily&quot;:&quot;阿里巴巴普惠体 常规&quot;,&quot;fontSize&quot;:&quot;14&quot;,&quot;show&quot;:false,&quot;text&quot;:&quot;镝数出品&quot;},&quot;shadow&quot;:{&quot;display&quot;:true,&quot;shadowAngle&quot;:&quot;45&quot;,&quot;shadowBlur&quot;:&quot;5&quot;,&quot;shadowColor&quot;:&quot;#a8a8a7cc&quot;,&quot;shadowOpacity&quot;:&quot;100&quot;,&quot;shadowRadius&quot;:&quot;3&quot;},&quot;size&quot;:{&quot;height&quot;:408.69565217391306,&quot;ratio&quot;:&quot;&quot;,&quot;rotate&quot;:0,&quot;width&quot;:626.0869565217391},&quot;sourceDisplay&quot;:{&quot;color&quot;:&quot;#878787&quot;,&quot;fontFamily&quot;:&quot;阿里巴巴普惠体 常规&quot;,&quot;fontSize&quot;:&quot;14&quot;,&quot;show&quot;:false,&quot;text&quot;:&quot;数据来源：示例数据&quot;,&quot;topLineHeight&quot;:&quot;15&quot;,&quot;xPosition&quot;:&quot;left&quot;,&quot;yPosition&quot;:&quot;bottom&quot;},&quot;titleDisplay&quot;:{&quot;color&quot;:&quot;#4c4c4c&quot;,&quot;fontFamily&quot;:&quot;OPPOSans-M&quot;,&quot;fontSize&quot;:&quot;30&quot;,&quot;lineHeight&quot;:&quot;10&quot;,&quot;show&quot;:false,&quot;text&quot;:&quot;中国网红受教育水平&quot;,&quot;totalHeight&quot;:&quot;39&quot;,&quot;xPosition&quot;:&quot;center&quot;,&quot;yPosition&quot;:&quot;top&quot;},&quot;tooltip&quot;:true,&quot;unitDisplay&quot;:{&quot;bottomLineHeight&quot;:&quot;15&quot;,&quot;color&quot;:&quot;#878787&quot;,&quot;fontFamily&quot;:&quot;阿里巴巴普惠体 常规&quot;,&quot;fontSize&quot;:&quot;14&quot;,&quot;show&quot;:false,&quot;text&quot;:&quot;单位：%&quot;,&quot;xPosition&quot;:&quot;left&quot;,&quot;yPosition&quot;:&quot;top&quot;},&quot;watermarkDisplay&quot;:{&quot;imgHeight&quot;:&quot;80&quot;,&quot;imgUrl&quot;:&quot;https://ss1.dycharts.com/newchartWatermark.png&quot;,&quot;imgWidth&quot;:&quot;80&quot;,&quot;show&quot;:false}},&quot;templateId&quot;:&quot;444746070325460997-7&quot;,&quot;templateSwitch&quot;:&quot;key-value&quot;,&quot;theme&quot;:{&quot;_id&quot;:18,&quot;axis&quot;:{&quot;color&quot;:&quot;#a1a1a1 &quot;},&quot;backgroundColor&quot;:&quot;#FFFFFF&quot;,&quot;colors&quot;:[&quot;#3F3F3Fff&quot;,&quot;#EC4233ff&quot;,&quot;#FBBB06ff&quot;,&quot;#3F3F3Fff&quot;,&quot;#EC4233ff&quot;,&quot;#FBBB06ff&quot;,&quot;#3F3F3Fff&quot;,&quot;#EC4233ff&quot;,&quot;#FBBB06ff&quot;,&quot;#3F3F3Fff&quot;,&quot;#EC4233ff&quot;,&quot;#FBBB06ff&quot;,&quot;#3F3F3Fff&quot;,&quot;#EC4233ff&quot;],&quot;fonts&quot;:{&quot;accessoryColor&quot;:&quot;#878787&quot;,&quot;color&quot;:&quot;#545454&quot;,&quot;fontFamily&quot;:&quot;阿里巴巴普惠体 常规&quot;,&quot;fontSize&quot;:&quot;14&quot;},&quot;grid&quot;:{&quot;color&quot;:&quot;#cccccc&quot;},&quot;id&quot;:&quot;17&quot;,&quot;name&quot;:&quot;默认主题&quot;,&quot;price&quot;:&quot;0.0&quot;,&quot;shapeColor&quot;:1,&quot;themeId&quot;:&quot;18&quot;,&quot;thumb&quot;:&quot;https://ss1.dydata.io/v2/themes/17.png&quot;,&quot;titleFont&quot;:{&quot;color&quot;:&quot;#4c4c4c&quot;,&quot;fontFamily&quot;:&quot;阿里巴巴普惠体 常规&quot;,&quot;fontSize&quot;:&quot;36&quot;}},&quot;thumb&quot;:&quot;./images/444746070325460997-7.png&quot;,&quot;title&quot;:&quot;基础饼图&quot;,&quot;type&quot;:&quot;chart&quot;},&quot;dschart_id&quot;:&quot;444746070325460997-7&quot;}"/>
    <wpswe:property key="isUseCommonErrorPage" value="false"/>
    <wpswe:property key="loadingImage" value="res:/icons/DsWebShapeDefaultPage.svg"/>
  </wpswe:properties>
  <wpswe:watchingCache>
    <wpswe:linkPath>C:/Users/Jack/AppData/Local/Temp/wps.PIHrue/Workbook3.xlsx</wpswe:linkPath>
  </wpswe:watchingCache>
  <wpswe:snapshot xmlns:r="http://schemas.openxmlformats.org/officeDocument/2006/relationships" r:embed="rId2"/>
  <wpswe:externalData xmlns:r="http://schemas.openxmlformats.org/officeDocument/2006/relationships" r:id="rId1"/>
  <wpswe:url>https://clientweb.docer.wps.cn/ds/1.0.0/webShapeView?id=99&amp;dschart_id=444746070325460997-7&amp;from=chartwins&amp;productEntry=insert&amp;sceneEntry=rec&amp;flag=1003</wpswe:url>
  <wpswe:constantSnapshot>false</wpswe:constantSnapshot>
</wpswe:webExtension>
</file>

<file path=ppt/webExtensions/webExtension4.xml><?xml version="1.0" encoding="utf-8"?>
<wpswe:webExtension xmlns:wpswe="http://www.wps.cn/officeDocument/2018/webExtension">
  <wpswe:extSource id="dschart" version="1.0"/>
  <wpswe:properties>
    <wpswe:property key="DiscardFirstCodeChange" value="0"/>
    <wpswe:property key="autoSnapshot" value="0"/>
    <wpswe:property key="dschart" value="{&quot;dschart_data&quot;:{&quot;blockId&quot;:&quot;164758982116793344&quot;,&quot;chart_type&quot;:&quot;饼图&quot;,&quot;classifty_type&quot;:[&quot;占比类&quot;],&quot;dataSrc&quot;:{&quot;data&quot;:[[[&quot;受教育水平&quot;,&quot;占比（%）&quot;],[&quot;导师面对面&quot;,&quot;12&quot;],[&quot;技能get坊&quot;,&quot;1&quot;],[&quot;成长交流会&quot;,&quot;4&quot;]]],&quot;dataType&quot;:&quot;obejct-table&quot;,&quot;download&quot;:false,&quot;srcType&quot;:&quot;local&quot;,&quot;url&quot;:&quot;&quot;},&quot;function_type&quot;:[&quot;饼图&quot;],&quot;gif&quot;:&quot;https://image.dycharts.com/444746070325460997.gif?imageView2/2/w/500/quality/90&quot;,&quot;isFree&quot;:&quot;0&quot;,&quot;label&quot;:&quot;&lt;e-piebasic-chart&gt;&quot;,&quot;position&quot;:{&quot;left&quot;:0,&quot;top&quot;:0},&quot;price&quot;:0,&quot;projectId&quot;:&quot;164759430046172228&quot;,&quot;props&quot;:{&quot;animation&quot;:{&quot;duration&quot;:&quot;1.5&quot;,&quot;easeStyle&quot;:&quot;&quot;,&quot;endPause&quot;:&quot;1&quot;,&quot;moveOptions&quot;:[&quot;轮子&quot;,&quot;百叶窗&quot;,&quot;折扇&quot;,&quot;径向展开&quot;],&quot;moveStyle&quot;:&quot;轮子&quot;,&quot;startDelay&quot;:&quot;0&quot;,&quot;transition&quot;:true},&quot;backgroundColor&quot;:&quot;#FFFFFF&quot;,&quot;colors&quot;:{&quot;colorControlers&quot;:[&quot;multiple&quot;,&quot;linear&quot;],&quot;list&quot;:[0,1,2],&quot;type&quot;:&quot;multiple&quot;},&quot;display&quot;:{&quot;borderColor&quot;:&quot;#FFFFFF&quot;,&quot;borderWidth&quot;:2.5,&quot;cornerRadius&quot;:0,&quot;fillOpacity&quot;:1,&quot;gapPercentage&quot;:0.8,&quot;innerRadiusRatio&quot;:0.046},&quot;label&quot;:{&quot;contentChoice&quot;:[&quot;百分比&quot;],&quot;contentOption&quot;:[&quot;名称&quot;,&quot;百分比&quot;,&quot;数值&quot;],&quot;display&quot;:true,&quot;positionChoice&quot;:&quot;内部周向&quot;,&quot;positionOptions&quot;:[&quot;内部周向&quot;,&quot;内部水平&quot;,&quot;外部&quot;],&quot;suffix&quot;:&quot;&quot;,&quot;textLabel&quot;:{&quot;color&quot;:&quot;#ffffffff&quot;,&quot;fontFamily&quot;:&quot;OPPOSans-M&quot;,&quot;fontSize&quot;:&quot;20&quot;}},&quot;legend&quot;:{&quot;color&quot;:[&quot;#545454&quot;],&quot;fontFamily&quot;:&quot;阿里巴巴普惠体常规&quot;,&quot;fontSize&quot;:&quot;14&quot;,&quot;lineHeight&quot;:&quot;15&quot;,&quot;show&quot;:true,&quot;style&quot;:&quot;&quot;,&quot;styleOptions&quot;:[],&quot;xPosition&quot;:&quot;center&quot;,&quot;yPosition&quot;:&quot;bottom&quot;},&quot;logoDisplay&quot;:{&quot;bottomLineHeight&quot;:&quot;15&quot;,&quot;imgHeight&quot;:&quot;32&quot;,&quot;imgUrl&quot;:&quot;https://ss1.dycharts.com/newchartLogo.png&quot;,&quot;show&quot;:false,&quot;topLineHeight&quot;:&quot;11&quot;},&quot;map&quot;:[[{&quot;allowType&quot;:[&quot;string&quot;],&quot;configurable&quot;:false,&quot;function&quot;:&quot;objCol&quot;,&quot;index&quot;:0,&quot;isLegend&quot;:true,&quot;name&quot;:&quot;名称&quot;},{&quot;allowType&quot;:[&quot;number&quot;],&quot;configurable&quot;:false,&quot;function&quot;:&quot;vCol&quot;,&quot;index&quot;:1,&quot;isLegend&quot;:false,&quot;name&quot;:&quot;值&quot;}]],&quot;numberFormat&quot;:{&quot;decimalPlaces&quot;:&quot;&quot;,&quot;style&quot;:&quot;1000.00&quot;},&quot;paddings&quot;:{&quot;bottom&quot;:&quot;23&quot;,&quot;chartBottom&quot;:&quot;5&quot;,&quot;left&quot;:&quot;24&quot;,&quot;right&quot;:&quot;24&quot;,&quot;top&quot;:&quot;20&quot;},&quot;publishDisplay&quot;:{&quot;color&quot;:&quot;#878787&quot;,&quot;fontFamily&quot;:&quot;阿里巴巴普惠体 常规&quot;,&quot;fontSize&quot;:&quot;14&quot;,&quot;show&quot;:false,&quot;text&quot;:&quot;镝数出品&quot;},&quot;shadow&quot;:{&quot;display&quot;:true,&quot;shadowAngle&quot;:&quot;45&quot;,&quot;shadowBlur&quot;:&quot;5&quot;,&quot;shadowColor&quot;:&quot;#a8a8a7cc&quot;,&quot;shadowOpacity&quot;:&quot;100&quot;,&quot;shadowRadius&quot;:&quot;3&quot;},&quot;size&quot;:{&quot;height&quot;:315.94202898550725,&quot;ratio&quot;:&quot;&quot;,&quot;rotate&quot;:0,&quot;width&quot;:492.75362318840575},&quot;sourceDisplay&quot;:{&quot;color&quot;:&quot;#878787&quot;,&quot;fontFamily&quot;:&quot;阿里巴巴普惠体 常规&quot;,&quot;fontSize&quot;:&quot;14&quot;,&quot;show&quot;:false,&quot;text&quot;:&quot;数据来源：示例数据&quot;,&quot;topLineHeight&quot;:&quot;15&quot;,&quot;xPosition&quot;:&quot;left&quot;,&quot;yPosition&quot;:&quot;bottom&quot;},&quot;titleDisplay&quot;:{&quot;color&quot;:&quot;#4c4c4c&quot;,&quot;fontFamily&quot;:&quot;阿里巴巴普惠体 常规&quot;,&quot;fontSize&quot;:&quot;30&quot;,&quot;lineHeight&quot;:&quot;10&quot;,&quot;show&quot;:false,&quot;text&quot;:&quot;中国网红受教育水平&quot;,&quot;totalHeight&quot;:&quot;39&quot;,&quot;xPosition&quot;:&quot;center&quot;,&quot;yPosition&quot;:&quot;top&quot;},&quot;tooltip&quot;:true,&quot;unitDisplay&quot;:{&quot;bottomLineHeight&quot;:&quot;15&quot;,&quot;color&quot;:&quot;#878787&quot;,&quot;fontFamily&quot;:&quot;阿里巴巴普惠体常规&quot;,&quot;fontSize&quot;:&quot;14&quot;,&quot;show&quot;:false,&quot;text&quot;:&quot;单位：%&quot;,&quot;xPosition&quot;:&quot;left&quot;,&quot;yPosition&quot;:&quot;top&quot;},&quot;watermarkDisplay&quot;:{&quot;imgHeight&quot;:&quot;80&quot;,&quot;imgUrl&quot;:&quot;https://ss1.dycharts.com/newchartWatermark.png&quot;,&quot;imgWidth&quot;:&quot;80&quot;,&quot;show&quot;:false}},&quot;templateId&quot;:&quot;444746070325460997-7&quot;,&quot;templateSwitch&quot;:&quot;key-value&quot;,&quot;theme&quot;:{&quot;_id&quot;:51,&quot;axis&quot;:{&quot;color&quot;:&quot;#a1a1a1&quot;},&quot;backgroundColor&quot;:&quot;#FFFFFF&quot;,&quot;card_color&quot;:&quot;#EEE6E2&quot;,&quot;colors&quot;:[&quot;#ED8D67&quot;,&quot;#EBA35B&quot;,&quot;#EBC763&quot;,&quot;#D1D12F&quot;,&quot;#A7DA4A&quot;,&quot;#78BE9E&quot;,&quot;#ED8D67&quot;,&quot;#EBA35B&quot;,&quot;#EBC763&quot;,&quot;#D1D12F&quot;,&quot;#A7DA4A&quot;,&quot;#78BE9E&quot;,&quot;#A7DA4A&quot;,&quot;#78BE9E&quot;],&quot;fonts&quot;:{&quot;accessoryColor&quot;:&quot;#878787&quot;,&quot;color&quot;:&quot;#545454&quot;,&quot;fontFamily&quot;:&quot;阿里巴巴普惠体常规&quot;,&quot;fontSize&quot;:&quot;14&quot;},&quot;grid&quot;:{&quot;color&quot;:&quot;#ccc&quot;},&quot;name&quot;:&quot;简约橙2.0&quot;,&quot;price&quot;:0,&quot;shapeColor&quot;:1,&quot;themeId&quot;:51,&quot;thumb&quot;:&quot;https://ss1.dydata.io/v2/themes/51.png&quot;,&quot;titleFont&quot;:{&quot;color&quot;:&quot;#4c4c4c&quot;,&quot;fontFamily&quot;:&quot;阿里巴巴普惠体 常规&quot;,&quot;fontSize&quot;:&quot;36&quot;},&quot;typeColor&quot;:{&quot;name&quot;:[&quot;橙色&quot;],&quot;num&quot;:[&quot;1&quot;]},&quot;typeStyle&quot;:{&quot;name&quot;:[&quot;简约&quot;],&quot;num&quot;:[&quot;3&quot;]}},&quot;thumb&quot;:&quot;./images/444746070325460997-7.png&quot;,&quot;title&quot;:&quot;基础饼图&quot;,&quot;type&quot;:&quot;chart&quot;},&quot;dschart_id&quot;:&quot;444746070325460997-7&quot;,&quot;id&quot;:&quot;99&quot;}"/>
    <wpswe:property key="isUseCommonErrorPage" value="false"/>
    <wpswe:property key="loadingImage" value="res:/icons/DsWebShapeDefaultPage.svg"/>
  </wpswe:properties>
  <wpswe:watchingCache>
    <wpswe:linkPath>C:/Users/Jack/AppData/Local/Temp/wps.CYqbvG/WebExtensionDataSource2 in Wps.xlsx</wpswe:linkPath>
  </wpswe:watchingCache>
  <wpswe:snapshot xmlns:r="http://schemas.openxmlformats.org/officeDocument/2006/relationships" r:embed="rId2"/>
  <wpswe:externalData xmlns:r="http://schemas.openxmlformats.org/officeDocument/2006/relationships" r:id="rId1"/>
  <wpswe:url>https://clientweb.docer.wps.cn/ds/1.0.0/webShapeView?id=99&amp;dschart_id=444746070325460997-7&amp;from=chartwins&amp;productEntry=insert&amp;sceneEntry=rec&amp;flag=1003</wpswe:url>
  <wpswe:constantSnapshot>false</wpswe:constantSnapshot>
</wpswe:webExtension>
</file>

<file path=ppt/webExtensions/webExtension5.xml><?xml version="1.0" encoding="utf-8"?>
<wpswe:webExtension xmlns:wpswe="http://www.wps.cn/officeDocument/2018/webExtension">
  <wpswe:extSource id="dschart" version="1.0"/>
  <wpswe:properties>
    <wpswe:property key="DiscardFirstCodeChange" value="0"/>
    <wpswe:property key="autoSnapshot" value="0"/>
    <wpswe:property key="dschart" value="{&quot;dschart_data&quot;:{&quot;blockId&quot;:&quot;164758982116793344&quot;,&quot;chart_type&quot;:&quot;饼图&quot;,&quot;classifty_type&quot;:[&quot;占比类&quot;],&quot;dataSrc&quot;:{&quot;data&quot;:[[[&quot;受教育水平&quot;,&quot;占比（%）&quot;],[&quot;线上&quot;,&quot;10&quot;],[&quot;线下&quot;,&quot;7&quot;]]],&quot;dataType&quot;:&quot;obejct-table&quot;,&quot;download&quot;:false,&quot;srcType&quot;:&quot;local&quot;,&quot;url&quot;:&quot;&quot;},&quot;function_type&quot;:[&quot;饼图&quot;],&quot;gif&quot;:&quot;https://image.dycharts.com/444746070325460997.gif?imageView2/2/w/500/quality/90&quot;,&quot;isFree&quot;:&quot;0&quot;,&quot;label&quot;:&quot;&lt;e-piebasic-chart&gt;&quot;,&quot;position&quot;:{&quot;left&quot;:0,&quot;top&quot;:0},&quot;price&quot;:0,&quot;projectId&quot;:&quot;164759430046172228&quot;,&quot;props&quot;:{&quot;animation&quot;:{&quot;duration&quot;:&quot;1.5&quot;,&quot;easeStyle&quot;:&quot;&quot;,&quot;endPause&quot;:&quot;1&quot;,&quot;moveOptions&quot;:[&quot;轮子&quot;,&quot;百叶窗&quot;,&quot;折扇&quot;,&quot;径向展开&quot;],&quot;moveStyle&quot;:&quot;轮子&quot;,&quot;startDelay&quot;:&quot;0&quot;,&quot;transition&quot;:true},&quot;backgroundColor&quot;:&quot;#FFFFFF&quot;,&quot;colors&quot;:{&quot;colorControlers&quot;:[&quot;multiple&quot;,&quot;linear&quot;],&quot;list&quot;:[0,1],&quot;type&quot;:&quot;multiple&quot;},&quot;display&quot;:{&quot;borderColor&quot;:&quot;#FFFFFF&quot;,&quot;borderWidth&quot;:2.5,&quot;cornerRadius&quot;:0,&quot;fillOpacity&quot;:1,&quot;gapPercentage&quot;:0.8,&quot;innerRadiusRatio&quot;:0.046},&quot;label&quot;:{&quot;contentChoice&quot;:[&quot;百分比&quot;],&quot;contentOption&quot;:[&quot;名称&quot;,&quot;百分比&quot;,&quot;数值&quot;],&quot;display&quot;:true,&quot;positionChoice&quot;:&quot;内部周向&quot;,&quot;positionOptions&quot;:[&quot;内部周向&quot;,&quot;内部水平&quot;,&quot;外部&quot;],&quot;suffix&quot;:&quot;&quot;,&quot;textLabel&quot;:{&quot;color&quot;:&quot;#ffffffff&quot;,&quot;fontFamily&quot;:&quot;OPPOSans-M&quot;,&quot;fontSize&quot;:&quot;20&quot;}},&quot;legend&quot;:{&quot;color&quot;:[&quot;#545454&quot;],&quot;fontFamily&quot;:&quot;阿里巴巴普惠体常规&quot;,&quot;fontSize&quot;:&quot;14&quot;,&quot;lineHeight&quot;:&quot;15&quot;,&quot;show&quot;:true,&quot;style&quot;:&quot;&quot;,&quot;styleOptions&quot;:[],&quot;xPosition&quot;:&quot;center&quot;,&quot;yPosition&quot;:&quot;bottom&quot;},&quot;logoDisplay&quot;:{&quot;bottomLineHeight&quot;:&quot;15&quot;,&quot;imgHeight&quot;:&quot;32&quot;,&quot;imgUrl&quot;:&quot;https://ss1.dycharts.com/newchartLogo.png&quot;,&quot;show&quot;:false,&quot;topLineHeight&quot;:&quot;11&quot;},&quot;map&quot;:[[{&quot;allowType&quot;:[&quot;string&quot;],&quot;configurable&quot;:false,&quot;function&quot;:&quot;objCol&quot;,&quot;index&quot;:0,&quot;isLegend&quot;:true,&quot;name&quot;:&quot;名称&quot;},{&quot;allowType&quot;:[&quot;number&quot;],&quot;configurable&quot;:false,&quot;function&quot;:&quot;vCol&quot;,&quot;index&quot;:1,&quot;isLegend&quot;:false,&quot;name&quot;:&quot;值&quot;}]],&quot;numberFormat&quot;:{&quot;decimalPlaces&quot;:&quot;&quot;,&quot;style&quot;:&quot;1000.00&quot;},&quot;paddings&quot;:{&quot;bottom&quot;:&quot;23&quot;,&quot;chartBottom&quot;:&quot;5&quot;,&quot;left&quot;:&quot;24&quot;,&quot;right&quot;:&quot;24&quot;,&quot;top&quot;:&quot;20&quot;},&quot;publishDisplay&quot;:{&quot;color&quot;:&quot;#878787&quot;,&quot;fontFamily&quot;:&quot;阿里巴巴普惠体 常规&quot;,&quot;fontSize&quot;:&quot;14&quot;,&quot;show&quot;:false,&quot;text&quot;:&quot;镝数出品&quot;},&quot;shadow&quot;:{&quot;display&quot;:true,&quot;shadowAngle&quot;:&quot;45&quot;,&quot;shadowBlur&quot;:&quot;5&quot;,&quot;shadowColor&quot;:&quot;#a8a8a7cc&quot;,&quot;shadowOpacity&quot;:&quot;100&quot;,&quot;shadowRadius&quot;:&quot;3&quot;},&quot;size&quot;:{&quot;height&quot;:314.15929203539827,&quot;ratio&quot;:&quot;&quot;,&quot;rotate&quot;:0,&quot;width&quot;:490.2654867256637},&quot;sourceDisplay&quot;:{&quot;color&quot;:&quot;#878787&quot;,&quot;fontFamily&quot;:&quot;阿里巴巴普惠体 常规&quot;,&quot;fontSize&quot;:&quot;14&quot;,&quot;show&quot;:false,&quot;text&quot;:&quot;数据来源：示例数据&quot;,&quot;topLineHeight&quot;:&quot;15&quot;,&quot;xPosition&quot;:&quot;left&quot;,&quot;yPosition&quot;:&quot;bottom&quot;},&quot;titleDisplay&quot;:{&quot;color&quot;:&quot;#4c4c4c&quot;,&quot;fontFamily&quot;:&quot;阿里巴巴普惠体 常规&quot;,&quot;fontSize&quot;:&quot;30&quot;,&quot;lineHeight&quot;:&quot;10&quot;,&quot;show&quot;:false,&quot;text&quot;:&quot;中国网红受教育水平&quot;,&quot;totalHeight&quot;:&quot;39&quot;,&quot;xPosition&quot;:&quot;center&quot;,&quot;yPosition&quot;:&quot;top&quot;},&quot;tooltip&quot;:true,&quot;unitDisplay&quot;:{&quot;bottomLineHeight&quot;:&quot;15&quot;,&quot;color&quot;:&quot;#878787&quot;,&quot;fontFamily&quot;:&quot;阿里巴巴普惠体常规&quot;,&quot;fontSize&quot;:&quot;14&quot;,&quot;show&quot;:false,&quot;text&quot;:&quot;单位：%&quot;,&quot;xPosition&quot;:&quot;left&quot;,&quot;yPosition&quot;:&quot;top&quot;},&quot;watermarkDisplay&quot;:{&quot;imgHeight&quot;:&quot;80&quot;,&quot;imgUrl&quot;:&quot;https://ss1.dycharts.com/newchartWatermark.png&quot;,&quot;imgWidth&quot;:&quot;80&quot;,&quot;show&quot;:false}},&quot;templateId&quot;:&quot;444746070325460997-7&quot;,&quot;templateSwitch&quot;:&quot;key-value&quot;,&quot;theme&quot;:{&quot;_id&quot;:60,&quot;axis&quot;:{&quot;color&quot;:&quot;#a1a1a1&quot;},&quot;backgroundColor&quot;:&quot;#FFFFFF&quot;,&quot;card_color&quot;:&quot;#FAFAFA&quot;,&quot;colors&quot;:[&quot;#C30000&quot;,&quot;#3B3E4D&quot;,&quot;#C30000&quot;,&quot;#3B3E4D&quot;,&quot;#C30000&quot;,&quot;#3B3E4D&quot;,&quot;#C30000&quot;,&quot;#3B3E4D&quot;,&quot;#C30000&quot;,&quot;#3B3E4D&quot;,&quot;#C30000&quot;,&quot;#3B3E4D&quot;,&quot;#C30000&quot;,&quot;#3B3E4D&quot;],&quot;fonts&quot;:{&quot;accessoryColor&quot;:&quot;#878787&quot;,&quot;color&quot;:&quot;#545454&quot;,&quot;fontFamily&quot;:&quot;阿里巴巴普惠体常规&quot;,&quot;fontSize&quot;:&quot;14&quot;},&quot;grid&quot;:{&quot;color&quot;:&quot;#ccc&quot;},&quot;name&quot;:&quot;经典红灰&quot;,&quot;price&quot;:3,&quot;shapeColor&quot;:1,&quot;themeId&quot;:60,&quot;thumb&quot;:&quot;https://ss1.dydata.io/v2/themes/60.png&quot;,&quot;titleFont&quot;:{&quot;color&quot;:&quot;#4c4c4c&quot;,&quot;fontFamily&quot;:&quot;阿里巴巴普惠体 常规&quot;,&quot;fontSize&quot;:&quot;36&quot;},&quot;typeColor&quot;:{&quot;name&quot;:[&quot;红色&quot;],&quot;num&quot;:[&quot;1&quot;]},&quot;typeStyle&quot;:{&quot;name&quot;:[&quot;商务&quot;],&quot;num&quot;:[&quot;1&quot;]},&quot;typeSystem&quot;:{&quot;name&quot;:[&quot;浅色系&quot;,&quot;单色系&quot;],&quot;num&quot;:[&quot;2&quot;,&quot;2&quot;]}},&quot;thumb&quot;:&quot;./images/444746070325460997-7.png&quot;,&quot;title&quot;:&quot;基础饼图&quot;,&quot;type&quot;:&quot;chart&quot;},&quot;dschart_id&quot;:&quot;444746070325460997-7&quot;,&quot;id&quot;:&quot;99&quot;}"/>
    <wpswe:property key="isUseCommonErrorPage" value="false"/>
    <wpswe:property key="loadingImage" value="res:/icons/DsWebShapeDefaultPage.svg"/>
  </wpswe:properties>
  <wpswe:watchingCache>
    <wpswe:linkPath>C:/Users/Jack/AppData/Local/Temp/wps.btLkVH/WebExtensionDataSource in Wps.xlsx</wpswe:linkPath>
  </wpswe:watchingCache>
  <wpswe:snapshot xmlns:r="http://schemas.openxmlformats.org/officeDocument/2006/relationships" r:embed="rId2"/>
  <wpswe:externalData xmlns:r="http://schemas.openxmlformats.org/officeDocument/2006/relationships" r:id="rId1"/>
  <wpswe:url>https://clientweb.docer.wps.cn/ds/1.0.0/webShapeView?id=99&amp;dschart_id=444746070325460997-7&amp;from=chartwins&amp;productEntry=insert&amp;sceneEntry=rec&amp;flag=1003</wpswe:url>
  <wpswe:constantSnapshot>false</wpswe:constantSnapshot>
</wpswe:webExtension>
</file>

<file path=ppt/webExtensions/webExtension6.xml><?xml version="1.0" encoding="utf-8"?>
<wpswe:webExtension xmlns:wpswe="http://www.wps.cn/officeDocument/2018/webExtension">
  <wpswe:extSource id="dschart" version="1.0"/>
  <wpswe:properties>
    <wpswe:property key="DiscardFirstCodeChange" value="0"/>
    <wpswe:property key="autoSnapshot" value="0"/>
    <wpswe:property key="dschart" value="{&quot;dschart_data&quot;:{&quot;blockId&quot;:&quot;164751221290197424&quot;,&quot;chart_type&quot;:&quot;柱状图&quot;,&quot;classifty_type&quot;:[&quot;比较类&quot;],&quot;dataSrc&quot;:{&quot;data&quot;:[[[&quot;小组&quot;,&quot;组长&quot;,&quot;组员1&quot;,&quot;组员2&quot;],[&quot;梁鹤严组&quot;,&quot;4&quot;,&quot;4&quot;,&quot;3&quot;],[&quot;舒一鸣组&quot;,&quot;2&quot;,&quot;2&quot;,&quot;3&quot;],[&quot;余欣怡组&quot;,&quot;4&quot;,&quot;3&quot;,&quot;3&quot;],[&quot;周艺珂组&quot;,&quot;3&quot;,&quot;3&quot;,&quot;3&quot;],[&quot;罗至佳组&quot;,&quot;4&quot;,&quot;3&quot;,&quot;3&quot;]]],&quot;dataType&quot;:&quot;cross-table&quot;,&quot;download&quot;:false,&quot;srcType&quot;:&quot;local&quot;,&quot;url&quot;:&quot;&quot;},&quot;function_type&quot;:[&quot;柱形图&quot;],&quot;gif&quot;:&quot;https://image.dycharts.com/3612096174443311105.gif?imageView2/2/w/500/quality/90&quot;,&quot;isFree&quot;:&quot;0&quot;,&quot;label&quot;:&quot;&lt;e-barmultiple-chart&gt;&quot;,&quot;position&quot;:{&quot;left&quot;:0,&quot;top&quot;:0},&quot;price&quot;:0,&quot;projectId&quot;:&quot;164751145132966661&quot;,&quot;props&quot;:{&quot;animation&quot;:{&quot;duration&quot;:&quot;2&quot;,&quot;easeStyle&quot;:&quot;&quot;,&quot;endPause&quot;:&quot;1&quot;,&quot;moveOptions&quot;:[&quot;纵向整体拉伸&quot;,&quot;纵向分组拉伸&quot;,&quot;纵向分类拉伸&quot;,&quot;横向分组展开&quot;,&quot;横向同步展开&quot;,&quot;横向分类展开&quot;],&quot;moveStyle&quot;:&quot;纵向整体拉伸&quot;,&quot;startDelay&quot;:&quot;0&quot;,&quot;transition&quot;:true},&quot;axis&quot;:{&quot;grid&quot;:{&quot;color&quot;:&quot;#e3e3e3ff&quot;,&quot;gridLineWidth&quot;:&quot;1&quot;,&quot;lineStyle&quot;:&quot;line&quot;,&quot;show&quot;:&quot;x&quot;},&quot;x&quot;:{&quot;axisColor&quot;:&quot;#bfbfbf&quot;,&quot;axisLineWidth&quot;:&quot;1&quot;,&quot;axisShow&quot;:true,&quot;labelAngle&quot;:&quot;0&quot;,&quot;labelDirection&quot;:&quot;横排&quot;,&quot;labelDirectionOptions&quot;:[&quot;自动&quot;,&quot;横排&quot;,&quot;竖排&quot;],&quot;labelShow&quot;:true,&quot;name&quot;:&quot;&quot;},&quot;y&quot;:{&quot;axisColor&quot;:&quot;#bfbfbf&quot;,&quot;axisLineWidth&quot;:&quot;1&quot;,&quot;axisShow&quot;:false,&quot;labelShow&quot;:true,&quot;labelSuffix&quot;:&quot;&quot;,&quot;name&quot;:&quot;&quot;,&quot;range&quot;:[],&quot;stepOfLabel&quot;:&quot;&quot;}},&quot;backgroundColor&quot;:&quot;&quot;,&quot;colors&quot;:{&quot;colorControlers&quot;:[&quot;multiple&quot;],&quot;list&quot;:[0,1,2],&quot;type&quot;:&quot;multiple&quot;},&quot;display&quot;:{&quot;bar4CornerRadius&quot;:[0,0,0,0],&quot;barWidthPercent&quot;:&quot;0.7&quot;,&quot;barborderColor&quot;:&quot;#ffffffff&quot;,&quot;barborderWidth&quot;:2,&quot;fillOpacity&quot;:1},&quot;font&quot;:{&quot;color&quot;:&quot;#545454&quot;,&quot;fontFamily&quot;:&quot;阿里巴巴普惠体 常规&quot;,&quot;fontSize&quot;:&quot;14&quot;},&quot;label&quot;:{&quot;display&quot;:false,&quot;positionChoice&quot;:&quot;上面&quot;,&quot;positionOptions&quot;:[&quot;上面&quot;,&quot;内部居下&quot;],&quot;suffix&quot;:&quot;&quot;,&quot;textLabel&quot;:{&quot;color&quot;:&quot;#545454&quot;,&quot;fontFamily&quot;:&quot;阿里巴巴普惠体 常规&quot;,&quot;fontSize&quot;:&quot;14&quot;}},&quot;legend&quot;:{&quot;color&quot;:[&quot;#545454&quot;],&quot;fontFamily&quot;:[&quot;阿里巴巴普惠体 常规&quot;],&quot;fontSize&quot;:&quot;14&quot;,&quot;lineHeight&quot;:&quot;15&quot;,&quot;show&quot;:true,&quot;style&quot;:&quot;&quot;,&quot;styleOptions&quot;:[],&quot;xPosition&quot;:&quot;center&quot;,&quot;yPosition&quot;:&quot;bottom&quot;},&quot;logoDisplay&quot;:{&quot;bottomLineHeight&quot;:&quot;15&quot;,&quot;imgHeight&quot;:&quot;32&quot;,&quot;imgUrl&quot;:&quot;https://ss1.dycharts.com/newchartLogo.png&quot;,&quot;show&quot;:false,&quot;topLineHeight&quot;:&quot;11&quot;},&quot;map&quot;:[[{&quot;allowType&quot;:[&quot;string&quot;],&quot;configurable&quot;:false,&quot;function&quot;:&quot;objCol&quot;,&quot;index&quot;:0,&quot;isLegend&quot;:false,&quot;name&quot;:&quot;X轴对象&quot;},{&quot;allowType&quot;:[&quot;number&quot;],&quot;configurable&quot;:true,&quot;function&quot;:&quot;vCol&quot;,&quot;index&quot;:1,&quot;isLegend&quot;:false,&quot;name&quot;:&quot;数值列&quot;},{&quot;allowType&quot;:[&quot;number&quot;],&quot;configurable&quot;:true,&quot;function&quot;:&quot;vCol&quot;,&quot;index&quot;:2,&quot;isLegend&quot;:false,&quot;name&quot;:&quot;数值列&quot;},{&quot;allowType&quot;:[&quot;number&quot;],&quot;configurable&quot;:true,&quot;function&quot;:&quot;vCol&quot;,&quot;index&quot;:3,&quot;isLegend&quot;:false,&quot;name&quot;:&quot;数值列&quot;}]],&quot;numberFormat&quot;:{&quot;decimalPlaces&quot;:&quot;&quot;,&quot;style&quot;:&quot;1000.00&quot;},&quot;paddings&quot;:{&quot;bottom&quot;:&quot;23&quot;,&quot;chartBottom&quot;:&quot;5&quot;,&quot;left&quot;:&quot;24&quot;,&quot;right&quot;:&quot;24&quot;,&quot;top&quot;:&quot;20&quot;},&quot;publishDisplay&quot;:{&quot;color&quot;:&quot;#878787&quot;,&quot;fontFamily&quot;:&quot;阿里巴巴普惠体 常规&quot;,&quot;fontSize&quot;:&quot;14&quot;,&quot;show&quot;:false,&quot;text&quot;:&quot;镝数出品&quot;},&quot;shadow&quot;:{&quot;display&quot;:false,&quot;shadowAngle&quot;:&quot;45&quot;,&quot;shadowBlur&quot;:&quot;5&quot;,&quot;shadowColor&quot;:&quot;#c6c6c6&quot;,&quot;shadowOpacity&quot;:&quot;100&quot;,&quot;shadowRadius&quot;:&quot;3&quot;},&quot;size&quot;:{&quot;height&quot;:500,&quot;ratio&quot;:&quot;&quot;,&quot;rotate&quot;:0,&quot;width&quot;:890.2654867256637},&quot;sourceDisplay&quot;:{&quot;color&quot;:&quot;#878787&quot;,&quot;fontFamily&quot;:&quot;阿里巴巴普惠体 常规&quot;,&quot;fontSize&quot;:&quot;14&quot;,&quot;show&quot;:false,&quot;text&quot;:&quot;数据来源：示例数据&quot;,&quot;topLineHeight&quot;:&quot;15&quot;,&quot;xPosition&quot;:&quot;left&quot;,&quot;yPosition&quot;:&quot;bottom&quot;},&quot;titleDisplay&quot;:{&quot;color&quot;:&quot;#4c4c4c&quot;,&quot;fontFamily&quot;:&quot;阿里巴巴普惠体 常规&quot;,&quot;fontSize&quot;:&quot;28&quot;,&quot;lineHeight&quot;:&quot;10&quot;,&quot;show&quot;:false,&quot;text&quot;:&quot;2010-2016年一线城市房价情况&quot;,&quot;totalHeight&quot;:&quot;39&quot;,&quot;xPosition&quot;:&quot;center&quot;,&quot;yPosition&quot;:&quot;top&quot;},&quot;tooltip&quot;:true,&quot;unitDisplay&quot;:{&quot;bottomLineHeight&quot;:&quot;15&quot;,&quot;color&quot;:&quot;#878787&quot;,&quot;fontFamily&quot;:&quot;阿里巴巴普惠体 常规&quot;,&quot;fontSize&quot;:&quot;14&quot;,&quot;show&quot;:true,&quot;text&quot;:&quot; &quot;,&quot;xPosition&quot;:&quot;left&quot;,&quot;yPosition&quot;:&quot;top&quot;},&quot;watermarkDisplay&quot;:{&quot;imgHeight&quot;:&quot;80&quot;,&quot;imgUrl&quot;:&quot;https://ss1.dycharts.com/newchartWatermark.png&quot;,&quot;imgWidth&quot;:&quot;80&quot;,&quot;show&quot;:false}},&quot;templateId&quot;:&quot;3612096174443311105-3&quot;,&quot;templateSwitch&quot;:&quot;cross&quot;,&quot;theme&quot;:{&quot;_id&quot;:18,&quot;axis&quot;:{&quot;color&quot;:&quot;#a1a1a1 &quot;},&quot;backgroundColor&quot;:&quot;#FFFFFF&quot;,&quot;colors&quot;:[&quot;#7d97bfff&quot;,&quot;#FFA500ff&quot;,&quot;#556280ff&quot;,&quot;#7d97bfff&quot;,&quot;#FFA500ff&quot;,&quot;#556280ff&quot;,&quot;#7d97bfff&quot;,&quot;#FFA500ff&quot;,&quot;#556280ff&quot;,&quot;#7d97bfff&quot;,&quot;#FFA500ff&quot;,&quot;#556280ff&quot;,&quot;#7d97bfff&quot;,&quot;#FFA500ff&quot;],&quot;fonts&quot;:{&quot;accessoryColor&quot;:&quot;#878787&quot;,&quot;color&quot;:&quot;#545454&quot;,&quot;fontFamily&quot;:&quot;阿里巴巴普惠体 常规&quot;,&quot;fontSize&quot;:&quot;14&quot;},&quot;grid&quot;:{&quot;color&quot;:&quot;#cccccc&quot;},&quot;id&quot;:&quot;17&quot;,&quot;name&quot;:&quot;默认主题&quot;,&quot;price&quot;:&quot;0.0&quot;,&quot;shapeColor&quot;:1,&quot;themeId&quot;:&quot;18&quot;,&quot;thumb&quot;:&quot;https://ss1.dydata.io/v2/themes/17.png&quot;,&quot;titleFont&quot;:{&quot;color&quot;:&quot;#4c4c4c&quot;,&quot;fontFamily&quot;:&quot;阿里巴巴普惠体 常规&quot;,&quot;fontSize&quot;:&quot;36&quot;}},&quot;thumb&quot;:&quot;//web.docer.wpscdn.cn/docer/ds-page/images/3612096174443311105-3.png&quot;,&quot;title&quot;:&quot;分组柱状图&quot;,&quot;type&quot;:&quot;chart&quot;},&quot;dschart_id&quot;:&quot;3612096174443311105-3&quot;,&quot;id&quot;:&quot;64&quot;}"/>
    <wpswe:property key="isUseCommonErrorPage" value="false"/>
    <wpswe:property key="loadingImage" value="res:/icons/DsWebShapeDefaultPage.svg"/>
  </wpswe:properties>
  <wpswe:watchingCache>
    <wpswe:linkPath>C:/Users/Jack/AppData/Local/Temp/wps.aTVoOj/WebExtensionDataSource4 in Wps.xlsx</wpswe:linkPath>
  </wpswe:watchingCache>
  <wpswe:snapshot xmlns:r="http://schemas.openxmlformats.org/officeDocument/2006/relationships" r:embed="rId2"/>
  <wpswe:externalData xmlns:r="http://schemas.openxmlformats.org/officeDocument/2006/relationships" r:id="rId1"/>
  <wpswe:url>https://clientweb.docer.wps.cn/ds/1.0.0/webShapeView?id=64&amp;dschart_id=3612096174443311105-3&amp;from=chartwins&amp;productEntry=insert&amp;sceneEntry=rec&amp;flag=1003</wpswe:url>
  <wpswe:constantSnapshot>false</wpswe:constantSnapshot>
</wps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423</Words>
  <Application>WPS 演示</Application>
  <PresentationFormat>宽屏</PresentationFormat>
  <Paragraphs>83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Century Gothic</vt:lpstr>
      <vt:lpstr>Lato</vt:lpstr>
      <vt:lpstr>Calibri</vt:lpstr>
      <vt:lpstr>BebasNeueBold</vt:lpstr>
      <vt:lpstr>Roboto Light</vt:lpstr>
      <vt:lpstr>Roboto Bold</vt:lpstr>
      <vt:lpstr>Arial Unicode MS</vt:lpstr>
      <vt:lpstr>Segoe Print</vt:lpstr>
      <vt:lpstr>Times New Roman</vt:lpstr>
      <vt:lpstr>汉仪旗黑-55简</vt:lpstr>
      <vt:lpstr>黑体</vt:lpstr>
      <vt:lpstr>2_Office 主题​​</vt:lpstr>
      <vt:lpstr>4_Office 主题​​</vt:lpstr>
      <vt:lpstr>2022秋 学业部总结</vt:lpstr>
      <vt:lpstr>PowerPoint 演示文稿</vt:lpstr>
      <vt:lpstr>01 单击此处添加标题</vt:lpstr>
      <vt:lpstr>部门工作总结</vt:lpstr>
      <vt:lpstr>部门工作总结</vt:lpstr>
      <vt:lpstr>单击此处添加标题</vt:lpstr>
      <vt:lpstr>部门工作总结</vt:lpstr>
      <vt:lpstr>02 单击此处添加标题</vt:lpstr>
      <vt:lpstr>单击此处添加标题</vt:lpstr>
      <vt:lpstr>02 小组绩效评定</vt:lpstr>
      <vt:lpstr>02 小组绩效评定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永鸿</dc:creator>
  <cp:lastModifiedBy>浩鸳.</cp:lastModifiedBy>
  <cp:revision>16</cp:revision>
  <dcterms:created xsi:type="dcterms:W3CDTF">2018-10-13T13:26:00Z</dcterms:created>
  <dcterms:modified xsi:type="dcterms:W3CDTF">2022-12-07T12:45:39Z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2052-11.1.0.11751</vt:lpwstr>
  </property>
  <property fmtid="{D5CDD505-2E9C-101B-9397-08002B2CF9AE}" pid="3" name="ICV">
    <vt:lpwstr>F91D9953ADB54D4F9B6A7368C855702A</vt:lpwstr>
  </property>
</Properties>
</file>